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6"/>
  </p:notes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Lst>
  <p:sldSz cx="9899650" cy="6875463"/>
  <p:notesSz cx="6858000" cy="9144000"/>
  <p:embeddedFontLst>
    <p:embeddedFont>
      <p:font typeface="Arial Black" panose="020B0A04020102020204" pitchFamily="34" charset="0"/>
      <p:bold r:id="rId17"/>
    </p:embeddedFont>
    <p:embeddedFont>
      <p:font typeface="SimSun" panose="02010600030101010101" pitchFamily="2" charset="-122"/>
      <p:regular r:id="rId18"/>
    </p:embeddedFont>
    <p:embeddedFont>
      <p:font typeface="SimSun" panose="02010600030101010101" pitchFamily="2" charset="-122"/>
      <p:regular r:id="rId18"/>
    </p:embeddedFont>
    <p:embeddedFont>
      <p:font typeface="Calibri" panose="020F0502020204030204" pitchFamily="34" charset="0"/>
      <p:regular r:id="rId19"/>
      <p:bold r:id="rId20"/>
      <p:italic r:id="rId21"/>
      <p:boldItalic r:id="rId22"/>
    </p:embeddedFont>
    <p:embeddedFont>
      <p:font typeface="맑은 고딕" panose="020B0503020000020004" pitchFamily="50" charset="-127"/>
      <p:regular r:id="rId23"/>
      <p:bold r:id="rId24"/>
    </p:embeddedFont>
    <p:embeddedFont>
      <p:font typeface="Stencil" panose="040409050D0802020404" pitchFamily="82" charset="0"/>
      <p:regular r:id="rId25"/>
    </p:embeddedFont>
    <p:embeddedFont>
      <p:font typeface="맑은 고딕" panose="020B0503020000020004" pitchFamily="50" charset="-127"/>
      <p:regular r:id="rId23"/>
      <p:bold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5">
          <p15:clr>
            <a:srgbClr val="A4A3A4"/>
          </p15:clr>
        </p15:guide>
        <p15:guide id="2" pos="311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57" d="100"/>
          <a:sy n="157" d="100"/>
        </p:scale>
        <p:origin x="1536" y="144"/>
      </p:cViewPr>
      <p:guideLst>
        <p:guide orient="horz" pos="2165"/>
        <p:guide pos="311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1pPr>
            <a:lvl2pPr marR="0" lvl="1"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2pPr>
            <a:lvl3pPr marR="0" lvl="2"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3pPr>
            <a:lvl4pPr marR="0" lvl="3"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4pPr>
            <a:lvl5pPr marR="0" lvl="4"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5pPr>
            <a:lvl6pPr marR="0" lvl="5"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6pPr>
            <a:lvl7pPr marR="0" lvl="6"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7pPr>
            <a:lvl8pPr marR="0" lvl="7"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8pPr>
            <a:lvl9pPr marR="0" lvl="8"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1pPr>
            <a:lvl2pPr marR="0" lvl="1"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2pPr>
            <a:lvl3pPr marR="0" lvl="2"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3pPr>
            <a:lvl4pPr marR="0" lvl="3"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4pPr>
            <a:lvl5pPr marR="0" lvl="4"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5pPr>
            <a:lvl6pPr marR="0" lvl="5"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6pPr>
            <a:lvl7pPr marR="0" lvl="6"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7pPr>
            <a:lvl8pPr marR="0" lvl="7"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8pPr>
            <a:lvl9pPr marR="0" lvl="8"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9pPr>
          </a:lstStyle>
          <a:p>
            <a:endParaRPr/>
          </a:p>
        </p:txBody>
      </p:sp>
      <p:sp>
        <p:nvSpPr>
          <p:cNvPr id="5" name="Google Shape;5;n"/>
          <p:cNvSpPr>
            <a:spLocks noGrp="1" noRot="1" noChangeAspect="1"/>
          </p:cNvSpPr>
          <p:nvPr>
            <p:ph type="sldImg" idx="3"/>
          </p:nvPr>
        </p:nvSpPr>
        <p:spPr>
          <a:xfrm>
            <a:off x="1206500" y="1143000"/>
            <a:ext cx="44450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1pPr>
            <a:lvl2pPr marL="914400" marR="0" lvl="1"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2pPr>
            <a:lvl3pPr marL="1371600" marR="0" lvl="2"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3pPr>
            <a:lvl4pPr marL="1828800" marR="0" lvl="3"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4pPr>
            <a:lvl5pPr marL="2286000" marR="0" lvl="4"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5pPr>
            <a:lvl6pPr marL="2743200" marR="0" lvl="5"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6pPr>
            <a:lvl7pPr marL="3200400" marR="0" lvl="6"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7pPr>
            <a:lvl8pPr marL="3657600" marR="0" lvl="7"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8pPr>
            <a:lvl9pPr marL="4114800" marR="0" lvl="8"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1pPr>
            <a:lvl2pPr marR="0" lvl="1"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2pPr>
            <a:lvl3pPr marR="0" lvl="2"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3pPr>
            <a:lvl4pPr marR="0" lvl="3"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4pPr>
            <a:lvl5pPr marR="0" lvl="4"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5pPr>
            <a:lvl6pPr marR="0" lvl="5"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6pPr>
            <a:lvl7pPr marR="0" lvl="6"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7pPr>
            <a:lvl8pPr marR="0" lvl="7"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8pPr>
            <a:lvl9pPr marR="0" lvl="8"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Malgun Gothic"/>
                <a:ea typeface="Malgun Gothic"/>
                <a:cs typeface="Malgun Gothic"/>
                <a:sym typeface="Malgun Gothic"/>
              </a:rPr>
              <a:t>‹#›</a:t>
            </a:fld>
            <a:endParaRPr sz="1200" b="0" i="0" u="none" strike="noStrike" cap="none">
              <a:solidFill>
                <a:schemeClr val="dk1"/>
              </a:solidFill>
              <a:latin typeface="Malgun Gothic"/>
              <a:ea typeface="Malgun Gothic"/>
              <a:cs typeface="Malgun Gothic"/>
              <a:sym typeface="Malgun Gothic"/>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1206500" y="1143000"/>
            <a:ext cx="44450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1" name="Google Shape;281;p11:notes"/>
          <p:cNvSpPr>
            <a:spLocks noGrp="1" noRot="1" noChangeAspect="1"/>
          </p:cNvSpPr>
          <p:nvPr>
            <p:ph type="sldImg" idx="2"/>
          </p:nvPr>
        </p:nvSpPr>
        <p:spPr>
          <a:xfrm>
            <a:off x="1206500" y="1143000"/>
            <a:ext cx="44450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9" name="Google Shape;299;p12:notes"/>
          <p:cNvSpPr>
            <a:spLocks noGrp="1" noRot="1" noChangeAspect="1"/>
          </p:cNvSpPr>
          <p:nvPr>
            <p:ph type="sldImg" idx="2"/>
          </p:nvPr>
        </p:nvSpPr>
        <p:spPr>
          <a:xfrm>
            <a:off x="1206500" y="1143000"/>
            <a:ext cx="44450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5" name="Google Shape;315;p13:notes"/>
          <p:cNvSpPr>
            <a:spLocks noGrp="1" noRot="1" noChangeAspect="1"/>
          </p:cNvSpPr>
          <p:nvPr>
            <p:ph type="sldImg" idx="2"/>
          </p:nvPr>
        </p:nvSpPr>
        <p:spPr>
          <a:xfrm>
            <a:off x="1206500" y="1143000"/>
            <a:ext cx="44450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1" name="Google Shape;331;p14:notes"/>
          <p:cNvSpPr>
            <a:spLocks noGrp="1" noRot="1" noChangeAspect="1"/>
          </p:cNvSpPr>
          <p:nvPr>
            <p:ph type="sldImg" idx="2"/>
          </p:nvPr>
        </p:nvSpPr>
        <p:spPr>
          <a:xfrm>
            <a:off x="1206500" y="1143000"/>
            <a:ext cx="44450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6" name="Google Shape;356;p15:notes"/>
          <p:cNvSpPr>
            <a:spLocks noGrp="1" noRot="1" noChangeAspect="1"/>
          </p:cNvSpPr>
          <p:nvPr>
            <p:ph type="sldImg" idx="2"/>
          </p:nvPr>
        </p:nvSpPr>
        <p:spPr>
          <a:xfrm>
            <a:off x="1206500" y="1143000"/>
            <a:ext cx="44450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p2:notes"/>
          <p:cNvSpPr>
            <a:spLocks noGrp="1" noRot="1" noChangeAspect="1"/>
          </p:cNvSpPr>
          <p:nvPr>
            <p:ph type="sldImg" idx="2"/>
          </p:nvPr>
        </p:nvSpPr>
        <p:spPr>
          <a:xfrm>
            <a:off x="1206500" y="1143000"/>
            <a:ext cx="44450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p4:notes"/>
          <p:cNvSpPr>
            <a:spLocks noGrp="1" noRot="1" noChangeAspect="1"/>
          </p:cNvSpPr>
          <p:nvPr>
            <p:ph type="sldImg" idx="2"/>
          </p:nvPr>
        </p:nvSpPr>
        <p:spPr>
          <a:xfrm>
            <a:off x="1206500" y="1143000"/>
            <a:ext cx="44450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5:notes"/>
          <p:cNvSpPr>
            <a:spLocks noGrp="1" noRot="1" noChangeAspect="1"/>
          </p:cNvSpPr>
          <p:nvPr>
            <p:ph type="sldImg" idx="2"/>
          </p:nvPr>
        </p:nvSpPr>
        <p:spPr>
          <a:xfrm>
            <a:off x="1206500" y="1143000"/>
            <a:ext cx="44450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6:notes"/>
          <p:cNvSpPr>
            <a:spLocks noGrp="1" noRot="1" noChangeAspect="1"/>
          </p:cNvSpPr>
          <p:nvPr>
            <p:ph type="sldImg" idx="2"/>
          </p:nvPr>
        </p:nvSpPr>
        <p:spPr>
          <a:xfrm>
            <a:off x="1206500" y="1143000"/>
            <a:ext cx="44450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0" name="Google Shape;200;p7:notes"/>
          <p:cNvSpPr>
            <a:spLocks noGrp="1" noRot="1" noChangeAspect="1"/>
          </p:cNvSpPr>
          <p:nvPr>
            <p:ph type="sldImg" idx="2"/>
          </p:nvPr>
        </p:nvSpPr>
        <p:spPr>
          <a:xfrm>
            <a:off x="1206500" y="1143000"/>
            <a:ext cx="44450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p8:notes"/>
          <p:cNvSpPr>
            <a:spLocks noGrp="1" noRot="1" noChangeAspect="1"/>
          </p:cNvSpPr>
          <p:nvPr>
            <p:ph type="sldImg" idx="2"/>
          </p:nvPr>
        </p:nvSpPr>
        <p:spPr>
          <a:xfrm>
            <a:off x="1206500" y="1143000"/>
            <a:ext cx="44450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7" name="Google Shape;237;p9:notes"/>
          <p:cNvSpPr>
            <a:spLocks noGrp="1" noRot="1" noChangeAspect="1"/>
          </p:cNvSpPr>
          <p:nvPr>
            <p:ph type="sldImg" idx="2"/>
          </p:nvPr>
        </p:nvSpPr>
        <p:spPr>
          <a:xfrm>
            <a:off x="1206500" y="1143000"/>
            <a:ext cx="44450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3" name="Google Shape;263;p10:notes"/>
          <p:cNvSpPr>
            <a:spLocks noGrp="1" noRot="1" noChangeAspect="1"/>
          </p:cNvSpPr>
          <p:nvPr>
            <p:ph type="sldImg" idx="2"/>
          </p:nvPr>
        </p:nvSpPr>
        <p:spPr>
          <a:xfrm>
            <a:off x="1206500" y="1143000"/>
            <a:ext cx="44450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제목 슬라이드"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742474" y="1125221"/>
            <a:ext cx="8414703" cy="239368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15"/>
              <a:buFont typeface="Calibri"/>
              <a:buNone/>
              <a:defRPr sz="6015">
                <a:latin typeface="SimSun" panose="02010600030101010101" pitchFamily="2" charset="-122"/>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7" name="Google Shape;17;p2"/>
          <p:cNvSpPr txBox="1">
            <a:spLocks noGrp="1"/>
          </p:cNvSpPr>
          <p:nvPr>
            <p:ph type="subTitle" idx="1"/>
          </p:nvPr>
        </p:nvSpPr>
        <p:spPr>
          <a:xfrm>
            <a:off x="1237456" y="3611210"/>
            <a:ext cx="7424738" cy="1659978"/>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3"/>
              </a:spcBef>
              <a:spcAft>
                <a:spcPts val="0"/>
              </a:spcAft>
              <a:buClr>
                <a:schemeClr val="dk1"/>
              </a:buClr>
              <a:buSzPts val="2406"/>
              <a:buNone/>
              <a:defRPr sz="2406">
                <a:latin typeface="SimSun" panose="02010600030101010101" pitchFamily="2" charset="-122"/>
              </a:defRPr>
            </a:lvl1pPr>
            <a:lvl2pPr lvl="1" algn="ctr">
              <a:lnSpc>
                <a:spcPct val="90000"/>
              </a:lnSpc>
              <a:spcBef>
                <a:spcPts val="501"/>
              </a:spcBef>
              <a:spcAft>
                <a:spcPts val="0"/>
              </a:spcAft>
              <a:buClr>
                <a:schemeClr val="dk1"/>
              </a:buClr>
              <a:buSzPts val="2005"/>
              <a:buNone/>
              <a:defRPr sz="2004"/>
            </a:lvl2pPr>
            <a:lvl3pPr lvl="2" algn="ctr">
              <a:lnSpc>
                <a:spcPct val="90000"/>
              </a:lnSpc>
              <a:spcBef>
                <a:spcPts val="501"/>
              </a:spcBef>
              <a:spcAft>
                <a:spcPts val="0"/>
              </a:spcAft>
              <a:buClr>
                <a:schemeClr val="dk1"/>
              </a:buClr>
              <a:buSzPts val="1805"/>
              <a:buNone/>
              <a:defRPr sz="1804"/>
            </a:lvl3pPr>
            <a:lvl4pPr lvl="3" algn="ctr">
              <a:lnSpc>
                <a:spcPct val="90000"/>
              </a:lnSpc>
              <a:spcBef>
                <a:spcPts val="501"/>
              </a:spcBef>
              <a:spcAft>
                <a:spcPts val="0"/>
              </a:spcAft>
              <a:buClr>
                <a:schemeClr val="dk1"/>
              </a:buClr>
              <a:buSzPts val="1604"/>
              <a:buNone/>
              <a:defRPr sz="1604"/>
            </a:lvl4pPr>
            <a:lvl5pPr lvl="4" algn="ctr">
              <a:lnSpc>
                <a:spcPct val="90000"/>
              </a:lnSpc>
              <a:spcBef>
                <a:spcPts val="501"/>
              </a:spcBef>
              <a:spcAft>
                <a:spcPts val="0"/>
              </a:spcAft>
              <a:buClr>
                <a:schemeClr val="dk1"/>
              </a:buClr>
              <a:buSzPts val="1604"/>
              <a:buNone/>
              <a:defRPr sz="1604"/>
            </a:lvl5pPr>
            <a:lvl6pPr lvl="5" algn="ctr">
              <a:lnSpc>
                <a:spcPct val="90000"/>
              </a:lnSpc>
              <a:spcBef>
                <a:spcPts val="501"/>
              </a:spcBef>
              <a:spcAft>
                <a:spcPts val="0"/>
              </a:spcAft>
              <a:buClr>
                <a:schemeClr val="dk1"/>
              </a:buClr>
              <a:buSzPts val="1604"/>
              <a:buNone/>
              <a:defRPr sz="1604"/>
            </a:lvl6pPr>
            <a:lvl7pPr lvl="6" algn="ctr">
              <a:lnSpc>
                <a:spcPct val="90000"/>
              </a:lnSpc>
              <a:spcBef>
                <a:spcPts val="501"/>
              </a:spcBef>
              <a:spcAft>
                <a:spcPts val="0"/>
              </a:spcAft>
              <a:buClr>
                <a:schemeClr val="dk1"/>
              </a:buClr>
              <a:buSzPts val="1604"/>
              <a:buNone/>
              <a:defRPr sz="1604"/>
            </a:lvl7pPr>
            <a:lvl8pPr lvl="7" algn="ctr">
              <a:lnSpc>
                <a:spcPct val="90000"/>
              </a:lnSpc>
              <a:spcBef>
                <a:spcPts val="501"/>
              </a:spcBef>
              <a:spcAft>
                <a:spcPts val="0"/>
              </a:spcAft>
              <a:buClr>
                <a:schemeClr val="dk1"/>
              </a:buClr>
              <a:buSzPts val="1604"/>
              <a:buNone/>
              <a:defRPr sz="1604"/>
            </a:lvl8pPr>
            <a:lvl9pPr lvl="8" algn="ctr">
              <a:lnSpc>
                <a:spcPct val="90000"/>
              </a:lnSpc>
              <a:spcBef>
                <a:spcPts val="501"/>
              </a:spcBef>
              <a:spcAft>
                <a:spcPts val="0"/>
              </a:spcAft>
              <a:buClr>
                <a:schemeClr val="dk1"/>
              </a:buClr>
              <a:buSzPts val="1604"/>
              <a:buNone/>
              <a:defRPr sz="1604"/>
            </a:lvl9pPr>
          </a:lstStyle>
          <a:p>
            <a:endParaRPr dirty="0"/>
          </a:p>
        </p:txBody>
      </p:sp>
      <p:sp>
        <p:nvSpPr>
          <p:cNvPr id="18" name="Google Shape;18;p2"/>
          <p:cNvSpPr txBox="1">
            <a:spLocks noGrp="1"/>
          </p:cNvSpPr>
          <p:nvPr>
            <p:ph type="dt" idx="10"/>
          </p:nvPr>
        </p:nvSpPr>
        <p:spPr>
          <a:xfrm>
            <a:off x="680601" y="6372537"/>
            <a:ext cx="2227421" cy="36605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ko-KR" altLang="en-US" dirty="0"/>
          </a:p>
        </p:txBody>
      </p:sp>
      <p:sp>
        <p:nvSpPr>
          <p:cNvPr id="19" name="Google Shape;19;p2"/>
          <p:cNvSpPr txBox="1">
            <a:spLocks noGrp="1"/>
          </p:cNvSpPr>
          <p:nvPr>
            <p:ph type="ftr" idx="11"/>
          </p:nvPr>
        </p:nvSpPr>
        <p:spPr>
          <a:xfrm>
            <a:off x="3279259" y="6372537"/>
            <a:ext cx="3341132" cy="36605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ko-KR" altLang="en-US" dirty="0"/>
          </a:p>
        </p:txBody>
      </p:sp>
      <p:sp>
        <p:nvSpPr>
          <p:cNvPr id="20" name="Google Shape;20;p2"/>
          <p:cNvSpPr txBox="1">
            <a:spLocks noGrp="1"/>
          </p:cNvSpPr>
          <p:nvPr>
            <p:ph type="sldNum" idx="12"/>
          </p:nvPr>
        </p:nvSpPr>
        <p:spPr>
          <a:xfrm>
            <a:off x="6991628" y="6372537"/>
            <a:ext cx="2227421" cy="36605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transition spd="med">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제목 및 세로 텍스트"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80601" y="366056"/>
            <a:ext cx="8538448" cy="132893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atin typeface="SimSun" panose="02010600030101010101" pitchFamily="2" charset="-122"/>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74" name="Google Shape;74;p11"/>
          <p:cNvSpPr txBox="1">
            <a:spLocks noGrp="1"/>
          </p:cNvSpPr>
          <p:nvPr>
            <p:ph type="body" idx="1"/>
          </p:nvPr>
        </p:nvSpPr>
        <p:spPr>
          <a:xfrm rot="5400000">
            <a:off x="2768616" y="-257741"/>
            <a:ext cx="4362418" cy="853844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3"/>
              </a:spcBef>
              <a:spcAft>
                <a:spcPts val="0"/>
              </a:spcAft>
              <a:buClr>
                <a:schemeClr val="dk1"/>
              </a:buClr>
              <a:buSzPts val="1800"/>
              <a:buChar char="•"/>
              <a:defRPr>
                <a:latin typeface="SimSun" panose="02010600030101010101" pitchFamily="2" charset="-122"/>
              </a:defRPr>
            </a:lvl1pPr>
            <a:lvl2pPr marL="914400" lvl="1" indent="-342900" algn="l">
              <a:lnSpc>
                <a:spcPct val="90000"/>
              </a:lnSpc>
              <a:spcBef>
                <a:spcPts val="501"/>
              </a:spcBef>
              <a:spcAft>
                <a:spcPts val="0"/>
              </a:spcAft>
              <a:buClr>
                <a:schemeClr val="dk1"/>
              </a:buClr>
              <a:buSzPts val="1800"/>
              <a:buChar char="•"/>
              <a:defRPr/>
            </a:lvl2pPr>
            <a:lvl3pPr marL="1371600" lvl="2" indent="-342900" algn="l">
              <a:lnSpc>
                <a:spcPct val="90000"/>
              </a:lnSpc>
              <a:spcBef>
                <a:spcPts val="501"/>
              </a:spcBef>
              <a:spcAft>
                <a:spcPts val="0"/>
              </a:spcAft>
              <a:buClr>
                <a:schemeClr val="dk1"/>
              </a:buClr>
              <a:buSzPts val="1800"/>
              <a:buChar char="•"/>
              <a:defRPr/>
            </a:lvl3pPr>
            <a:lvl4pPr marL="1828800" lvl="3" indent="-342900" algn="l">
              <a:lnSpc>
                <a:spcPct val="90000"/>
              </a:lnSpc>
              <a:spcBef>
                <a:spcPts val="501"/>
              </a:spcBef>
              <a:spcAft>
                <a:spcPts val="0"/>
              </a:spcAft>
              <a:buClr>
                <a:schemeClr val="dk1"/>
              </a:buClr>
              <a:buSzPts val="1800"/>
              <a:buChar char="•"/>
              <a:defRPr/>
            </a:lvl4pPr>
            <a:lvl5pPr marL="2286000" lvl="4" indent="-342900" algn="l">
              <a:lnSpc>
                <a:spcPct val="90000"/>
              </a:lnSpc>
              <a:spcBef>
                <a:spcPts val="501"/>
              </a:spcBef>
              <a:spcAft>
                <a:spcPts val="0"/>
              </a:spcAft>
              <a:buClr>
                <a:schemeClr val="dk1"/>
              </a:buClr>
              <a:buSzPts val="1800"/>
              <a:buChar char="•"/>
              <a:defRPr/>
            </a:lvl5pPr>
            <a:lvl6pPr marL="2743200" lvl="5" indent="-342900" algn="l">
              <a:lnSpc>
                <a:spcPct val="90000"/>
              </a:lnSpc>
              <a:spcBef>
                <a:spcPts val="501"/>
              </a:spcBef>
              <a:spcAft>
                <a:spcPts val="0"/>
              </a:spcAft>
              <a:buClr>
                <a:schemeClr val="dk1"/>
              </a:buClr>
              <a:buSzPts val="1800"/>
              <a:buChar char="•"/>
              <a:defRPr/>
            </a:lvl6pPr>
            <a:lvl7pPr marL="3200400" lvl="6" indent="-342900" algn="l">
              <a:lnSpc>
                <a:spcPct val="90000"/>
              </a:lnSpc>
              <a:spcBef>
                <a:spcPts val="501"/>
              </a:spcBef>
              <a:spcAft>
                <a:spcPts val="0"/>
              </a:spcAft>
              <a:buClr>
                <a:schemeClr val="dk1"/>
              </a:buClr>
              <a:buSzPts val="1800"/>
              <a:buChar char="•"/>
              <a:defRPr/>
            </a:lvl7pPr>
            <a:lvl8pPr marL="3657600" lvl="7" indent="-342900" algn="l">
              <a:lnSpc>
                <a:spcPct val="90000"/>
              </a:lnSpc>
              <a:spcBef>
                <a:spcPts val="501"/>
              </a:spcBef>
              <a:spcAft>
                <a:spcPts val="0"/>
              </a:spcAft>
              <a:buClr>
                <a:schemeClr val="dk1"/>
              </a:buClr>
              <a:buSzPts val="1800"/>
              <a:buChar char="•"/>
              <a:defRPr/>
            </a:lvl8pPr>
            <a:lvl9pPr marL="4114800" lvl="8" indent="-342900" algn="l">
              <a:lnSpc>
                <a:spcPct val="90000"/>
              </a:lnSpc>
              <a:spcBef>
                <a:spcPts val="501"/>
              </a:spcBef>
              <a:spcAft>
                <a:spcPts val="0"/>
              </a:spcAft>
              <a:buClr>
                <a:schemeClr val="dk1"/>
              </a:buClr>
              <a:buSzPts val="1800"/>
              <a:buChar char="•"/>
              <a:defRPr/>
            </a:lvl9pPr>
          </a:lstStyle>
          <a:p>
            <a:endParaRPr dirty="0"/>
          </a:p>
        </p:txBody>
      </p:sp>
      <p:sp>
        <p:nvSpPr>
          <p:cNvPr id="75" name="Google Shape;75;p11"/>
          <p:cNvSpPr txBox="1">
            <a:spLocks noGrp="1"/>
          </p:cNvSpPr>
          <p:nvPr>
            <p:ph type="dt" idx="10"/>
          </p:nvPr>
        </p:nvSpPr>
        <p:spPr>
          <a:xfrm>
            <a:off x="680601" y="6372537"/>
            <a:ext cx="2227421" cy="36605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ko-KR" altLang="en-US" dirty="0"/>
          </a:p>
        </p:txBody>
      </p:sp>
      <p:sp>
        <p:nvSpPr>
          <p:cNvPr id="76" name="Google Shape;76;p11"/>
          <p:cNvSpPr txBox="1">
            <a:spLocks noGrp="1"/>
          </p:cNvSpPr>
          <p:nvPr>
            <p:ph type="ftr" idx="11"/>
          </p:nvPr>
        </p:nvSpPr>
        <p:spPr>
          <a:xfrm>
            <a:off x="3279259" y="6372537"/>
            <a:ext cx="3341132" cy="36605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ko-KR" altLang="en-US" dirty="0"/>
          </a:p>
        </p:txBody>
      </p:sp>
      <p:sp>
        <p:nvSpPr>
          <p:cNvPr id="77" name="Google Shape;77;p11"/>
          <p:cNvSpPr txBox="1">
            <a:spLocks noGrp="1"/>
          </p:cNvSpPr>
          <p:nvPr>
            <p:ph type="sldNum" idx="12"/>
          </p:nvPr>
        </p:nvSpPr>
        <p:spPr>
          <a:xfrm>
            <a:off x="6991628" y="6372537"/>
            <a:ext cx="2227421" cy="36605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transition spd="med">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세로 제목 및 텍스트"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5238425" y="2212067"/>
            <a:ext cx="5826637" cy="213461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atin typeface="SimSun" panose="02010600030101010101" pitchFamily="2" charset="-122"/>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80" name="Google Shape;80;p12"/>
          <p:cNvSpPr txBox="1">
            <a:spLocks noGrp="1"/>
          </p:cNvSpPr>
          <p:nvPr>
            <p:ph type="body" idx="1"/>
          </p:nvPr>
        </p:nvSpPr>
        <p:spPr>
          <a:xfrm rot="5400000">
            <a:off x="907329" y="139329"/>
            <a:ext cx="5826637" cy="628009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3"/>
              </a:spcBef>
              <a:spcAft>
                <a:spcPts val="0"/>
              </a:spcAft>
              <a:buClr>
                <a:schemeClr val="dk1"/>
              </a:buClr>
              <a:buSzPts val="1800"/>
              <a:buChar char="•"/>
              <a:defRPr>
                <a:latin typeface="SimSun" panose="02010600030101010101" pitchFamily="2" charset="-122"/>
              </a:defRPr>
            </a:lvl1pPr>
            <a:lvl2pPr marL="914400" lvl="1" indent="-342900" algn="l">
              <a:lnSpc>
                <a:spcPct val="90000"/>
              </a:lnSpc>
              <a:spcBef>
                <a:spcPts val="501"/>
              </a:spcBef>
              <a:spcAft>
                <a:spcPts val="0"/>
              </a:spcAft>
              <a:buClr>
                <a:schemeClr val="dk1"/>
              </a:buClr>
              <a:buSzPts val="1800"/>
              <a:buChar char="•"/>
              <a:defRPr/>
            </a:lvl2pPr>
            <a:lvl3pPr marL="1371600" lvl="2" indent="-342900" algn="l">
              <a:lnSpc>
                <a:spcPct val="90000"/>
              </a:lnSpc>
              <a:spcBef>
                <a:spcPts val="501"/>
              </a:spcBef>
              <a:spcAft>
                <a:spcPts val="0"/>
              </a:spcAft>
              <a:buClr>
                <a:schemeClr val="dk1"/>
              </a:buClr>
              <a:buSzPts val="1800"/>
              <a:buChar char="•"/>
              <a:defRPr/>
            </a:lvl3pPr>
            <a:lvl4pPr marL="1828800" lvl="3" indent="-342900" algn="l">
              <a:lnSpc>
                <a:spcPct val="90000"/>
              </a:lnSpc>
              <a:spcBef>
                <a:spcPts val="501"/>
              </a:spcBef>
              <a:spcAft>
                <a:spcPts val="0"/>
              </a:spcAft>
              <a:buClr>
                <a:schemeClr val="dk1"/>
              </a:buClr>
              <a:buSzPts val="1800"/>
              <a:buChar char="•"/>
              <a:defRPr/>
            </a:lvl4pPr>
            <a:lvl5pPr marL="2286000" lvl="4" indent="-342900" algn="l">
              <a:lnSpc>
                <a:spcPct val="90000"/>
              </a:lnSpc>
              <a:spcBef>
                <a:spcPts val="501"/>
              </a:spcBef>
              <a:spcAft>
                <a:spcPts val="0"/>
              </a:spcAft>
              <a:buClr>
                <a:schemeClr val="dk1"/>
              </a:buClr>
              <a:buSzPts val="1800"/>
              <a:buChar char="•"/>
              <a:defRPr/>
            </a:lvl5pPr>
            <a:lvl6pPr marL="2743200" lvl="5" indent="-342900" algn="l">
              <a:lnSpc>
                <a:spcPct val="90000"/>
              </a:lnSpc>
              <a:spcBef>
                <a:spcPts val="501"/>
              </a:spcBef>
              <a:spcAft>
                <a:spcPts val="0"/>
              </a:spcAft>
              <a:buClr>
                <a:schemeClr val="dk1"/>
              </a:buClr>
              <a:buSzPts val="1800"/>
              <a:buChar char="•"/>
              <a:defRPr/>
            </a:lvl6pPr>
            <a:lvl7pPr marL="3200400" lvl="6" indent="-342900" algn="l">
              <a:lnSpc>
                <a:spcPct val="90000"/>
              </a:lnSpc>
              <a:spcBef>
                <a:spcPts val="501"/>
              </a:spcBef>
              <a:spcAft>
                <a:spcPts val="0"/>
              </a:spcAft>
              <a:buClr>
                <a:schemeClr val="dk1"/>
              </a:buClr>
              <a:buSzPts val="1800"/>
              <a:buChar char="•"/>
              <a:defRPr/>
            </a:lvl7pPr>
            <a:lvl8pPr marL="3657600" lvl="7" indent="-342900" algn="l">
              <a:lnSpc>
                <a:spcPct val="90000"/>
              </a:lnSpc>
              <a:spcBef>
                <a:spcPts val="501"/>
              </a:spcBef>
              <a:spcAft>
                <a:spcPts val="0"/>
              </a:spcAft>
              <a:buClr>
                <a:schemeClr val="dk1"/>
              </a:buClr>
              <a:buSzPts val="1800"/>
              <a:buChar char="•"/>
              <a:defRPr/>
            </a:lvl8pPr>
            <a:lvl9pPr marL="4114800" lvl="8" indent="-342900" algn="l">
              <a:lnSpc>
                <a:spcPct val="90000"/>
              </a:lnSpc>
              <a:spcBef>
                <a:spcPts val="501"/>
              </a:spcBef>
              <a:spcAft>
                <a:spcPts val="0"/>
              </a:spcAft>
              <a:buClr>
                <a:schemeClr val="dk1"/>
              </a:buClr>
              <a:buSzPts val="1800"/>
              <a:buChar char="•"/>
              <a:defRPr/>
            </a:lvl9pPr>
          </a:lstStyle>
          <a:p>
            <a:endParaRPr dirty="0"/>
          </a:p>
        </p:txBody>
      </p:sp>
      <p:sp>
        <p:nvSpPr>
          <p:cNvPr id="81" name="Google Shape;81;p12"/>
          <p:cNvSpPr txBox="1">
            <a:spLocks noGrp="1"/>
          </p:cNvSpPr>
          <p:nvPr>
            <p:ph type="dt" idx="10"/>
          </p:nvPr>
        </p:nvSpPr>
        <p:spPr>
          <a:xfrm>
            <a:off x="680601" y="6372537"/>
            <a:ext cx="2227421" cy="36605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ko-KR" altLang="en-US" dirty="0"/>
          </a:p>
        </p:txBody>
      </p:sp>
      <p:sp>
        <p:nvSpPr>
          <p:cNvPr id="82" name="Google Shape;82;p12"/>
          <p:cNvSpPr txBox="1">
            <a:spLocks noGrp="1"/>
          </p:cNvSpPr>
          <p:nvPr>
            <p:ph type="ftr" idx="11"/>
          </p:nvPr>
        </p:nvSpPr>
        <p:spPr>
          <a:xfrm>
            <a:off x="3279259" y="6372537"/>
            <a:ext cx="3341132" cy="36605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ko-KR" altLang="en-US" dirty="0"/>
          </a:p>
        </p:txBody>
      </p:sp>
      <p:sp>
        <p:nvSpPr>
          <p:cNvPr id="83" name="Google Shape;83;p12"/>
          <p:cNvSpPr txBox="1">
            <a:spLocks noGrp="1"/>
          </p:cNvSpPr>
          <p:nvPr>
            <p:ph type="sldNum" idx="12"/>
          </p:nvPr>
        </p:nvSpPr>
        <p:spPr>
          <a:xfrm>
            <a:off x="6991628" y="6372537"/>
            <a:ext cx="2227421" cy="36605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transition spd="med">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제목 및 내용"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680601" y="366056"/>
            <a:ext cx="8538448" cy="132893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atin typeface="SimSun" panose="02010600030101010101" pitchFamily="2" charset="-122"/>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3" name="Google Shape;23;p3"/>
          <p:cNvSpPr txBox="1">
            <a:spLocks noGrp="1"/>
          </p:cNvSpPr>
          <p:nvPr>
            <p:ph type="body" idx="1"/>
          </p:nvPr>
        </p:nvSpPr>
        <p:spPr>
          <a:xfrm>
            <a:off x="680601" y="1830274"/>
            <a:ext cx="8538448" cy="436241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3"/>
              </a:spcBef>
              <a:spcAft>
                <a:spcPts val="0"/>
              </a:spcAft>
              <a:buClr>
                <a:schemeClr val="dk1"/>
              </a:buClr>
              <a:buSzPts val="1800"/>
              <a:buChar char="•"/>
              <a:defRPr>
                <a:latin typeface="SimSun" panose="02010600030101010101" pitchFamily="2" charset="-122"/>
              </a:defRPr>
            </a:lvl1pPr>
            <a:lvl2pPr marL="914400" lvl="1" indent="-342900" algn="l">
              <a:lnSpc>
                <a:spcPct val="90000"/>
              </a:lnSpc>
              <a:spcBef>
                <a:spcPts val="501"/>
              </a:spcBef>
              <a:spcAft>
                <a:spcPts val="0"/>
              </a:spcAft>
              <a:buClr>
                <a:schemeClr val="dk1"/>
              </a:buClr>
              <a:buSzPts val="1800"/>
              <a:buChar char="•"/>
              <a:defRPr/>
            </a:lvl2pPr>
            <a:lvl3pPr marL="1371600" lvl="2" indent="-342900" algn="l">
              <a:lnSpc>
                <a:spcPct val="90000"/>
              </a:lnSpc>
              <a:spcBef>
                <a:spcPts val="501"/>
              </a:spcBef>
              <a:spcAft>
                <a:spcPts val="0"/>
              </a:spcAft>
              <a:buClr>
                <a:schemeClr val="dk1"/>
              </a:buClr>
              <a:buSzPts val="1800"/>
              <a:buChar char="•"/>
              <a:defRPr/>
            </a:lvl3pPr>
            <a:lvl4pPr marL="1828800" lvl="3" indent="-342900" algn="l">
              <a:lnSpc>
                <a:spcPct val="90000"/>
              </a:lnSpc>
              <a:spcBef>
                <a:spcPts val="501"/>
              </a:spcBef>
              <a:spcAft>
                <a:spcPts val="0"/>
              </a:spcAft>
              <a:buClr>
                <a:schemeClr val="dk1"/>
              </a:buClr>
              <a:buSzPts val="1800"/>
              <a:buChar char="•"/>
              <a:defRPr/>
            </a:lvl4pPr>
            <a:lvl5pPr marL="2286000" lvl="4" indent="-342900" algn="l">
              <a:lnSpc>
                <a:spcPct val="90000"/>
              </a:lnSpc>
              <a:spcBef>
                <a:spcPts val="501"/>
              </a:spcBef>
              <a:spcAft>
                <a:spcPts val="0"/>
              </a:spcAft>
              <a:buClr>
                <a:schemeClr val="dk1"/>
              </a:buClr>
              <a:buSzPts val="1800"/>
              <a:buChar char="•"/>
              <a:defRPr/>
            </a:lvl5pPr>
            <a:lvl6pPr marL="2743200" lvl="5" indent="-342900" algn="l">
              <a:lnSpc>
                <a:spcPct val="90000"/>
              </a:lnSpc>
              <a:spcBef>
                <a:spcPts val="501"/>
              </a:spcBef>
              <a:spcAft>
                <a:spcPts val="0"/>
              </a:spcAft>
              <a:buClr>
                <a:schemeClr val="dk1"/>
              </a:buClr>
              <a:buSzPts val="1800"/>
              <a:buChar char="•"/>
              <a:defRPr/>
            </a:lvl6pPr>
            <a:lvl7pPr marL="3200400" lvl="6" indent="-342900" algn="l">
              <a:lnSpc>
                <a:spcPct val="90000"/>
              </a:lnSpc>
              <a:spcBef>
                <a:spcPts val="501"/>
              </a:spcBef>
              <a:spcAft>
                <a:spcPts val="0"/>
              </a:spcAft>
              <a:buClr>
                <a:schemeClr val="dk1"/>
              </a:buClr>
              <a:buSzPts val="1800"/>
              <a:buChar char="•"/>
              <a:defRPr/>
            </a:lvl7pPr>
            <a:lvl8pPr marL="3657600" lvl="7" indent="-342900" algn="l">
              <a:lnSpc>
                <a:spcPct val="90000"/>
              </a:lnSpc>
              <a:spcBef>
                <a:spcPts val="501"/>
              </a:spcBef>
              <a:spcAft>
                <a:spcPts val="0"/>
              </a:spcAft>
              <a:buClr>
                <a:schemeClr val="dk1"/>
              </a:buClr>
              <a:buSzPts val="1800"/>
              <a:buChar char="•"/>
              <a:defRPr/>
            </a:lvl8pPr>
            <a:lvl9pPr marL="4114800" lvl="8" indent="-342900" algn="l">
              <a:lnSpc>
                <a:spcPct val="90000"/>
              </a:lnSpc>
              <a:spcBef>
                <a:spcPts val="501"/>
              </a:spcBef>
              <a:spcAft>
                <a:spcPts val="0"/>
              </a:spcAft>
              <a:buClr>
                <a:schemeClr val="dk1"/>
              </a:buClr>
              <a:buSzPts val="1800"/>
              <a:buChar char="•"/>
              <a:defRPr/>
            </a:lvl9pPr>
          </a:lstStyle>
          <a:p>
            <a:endParaRPr dirty="0"/>
          </a:p>
        </p:txBody>
      </p:sp>
      <p:sp>
        <p:nvSpPr>
          <p:cNvPr id="24" name="Google Shape;24;p3"/>
          <p:cNvSpPr txBox="1">
            <a:spLocks noGrp="1"/>
          </p:cNvSpPr>
          <p:nvPr>
            <p:ph type="dt" idx="10"/>
          </p:nvPr>
        </p:nvSpPr>
        <p:spPr>
          <a:xfrm>
            <a:off x="680601" y="6372537"/>
            <a:ext cx="2227421" cy="36605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ko-KR" altLang="en-US" dirty="0"/>
          </a:p>
        </p:txBody>
      </p:sp>
      <p:sp>
        <p:nvSpPr>
          <p:cNvPr id="25" name="Google Shape;25;p3"/>
          <p:cNvSpPr txBox="1">
            <a:spLocks noGrp="1"/>
          </p:cNvSpPr>
          <p:nvPr>
            <p:ph type="ftr" idx="11"/>
          </p:nvPr>
        </p:nvSpPr>
        <p:spPr>
          <a:xfrm>
            <a:off x="3279259" y="6372537"/>
            <a:ext cx="3341132" cy="36605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ko-KR" altLang="en-US" dirty="0"/>
          </a:p>
        </p:txBody>
      </p:sp>
      <p:sp>
        <p:nvSpPr>
          <p:cNvPr id="26" name="Google Shape;26;p3"/>
          <p:cNvSpPr txBox="1">
            <a:spLocks noGrp="1"/>
          </p:cNvSpPr>
          <p:nvPr>
            <p:ph type="sldNum" idx="12"/>
          </p:nvPr>
        </p:nvSpPr>
        <p:spPr>
          <a:xfrm>
            <a:off x="6991628" y="6372537"/>
            <a:ext cx="2227421" cy="36605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transition spd="med">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구역 머리글"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675445" y="1714093"/>
            <a:ext cx="8538448" cy="2860001"/>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15"/>
              <a:buFont typeface="Calibri"/>
              <a:buNone/>
              <a:defRPr sz="6015">
                <a:latin typeface="SimSun" panose="02010600030101010101" pitchFamily="2" charset="-122"/>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9" name="Google Shape;29;p4"/>
          <p:cNvSpPr txBox="1">
            <a:spLocks noGrp="1"/>
          </p:cNvSpPr>
          <p:nvPr>
            <p:ph type="body" idx="1"/>
          </p:nvPr>
        </p:nvSpPr>
        <p:spPr>
          <a:xfrm>
            <a:off x="675445" y="4601151"/>
            <a:ext cx="8538448" cy="150400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3"/>
              </a:spcBef>
              <a:spcAft>
                <a:spcPts val="0"/>
              </a:spcAft>
              <a:buClr>
                <a:schemeClr val="dk1"/>
              </a:buClr>
              <a:buSzPts val="2406"/>
              <a:buNone/>
              <a:defRPr sz="2406">
                <a:solidFill>
                  <a:schemeClr val="dk1"/>
                </a:solidFill>
                <a:latin typeface="SimSun" panose="02010600030101010101" pitchFamily="2" charset="-122"/>
              </a:defRPr>
            </a:lvl1pPr>
            <a:lvl2pPr marL="914400" lvl="1" indent="-228600" algn="l">
              <a:lnSpc>
                <a:spcPct val="90000"/>
              </a:lnSpc>
              <a:spcBef>
                <a:spcPts val="501"/>
              </a:spcBef>
              <a:spcAft>
                <a:spcPts val="0"/>
              </a:spcAft>
              <a:buClr>
                <a:srgbClr val="888888"/>
              </a:buClr>
              <a:buSzPts val="2005"/>
              <a:buNone/>
              <a:defRPr sz="2004">
                <a:solidFill>
                  <a:srgbClr val="888888"/>
                </a:solidFill>
              </a:defRPr>
            </a:lvl2pPr>
            <a:lvl3pPr marL="1371600" lvl="2" indent="-228600" algn="l">
              <a:lnSpc>
                <a:spcPct val="90000"/>
              </a:lnSpc>
              <a:spcBef>
                <a:spcPts val="501"/>
              </a:spcBef>
              <a:spcAft>
                <a:spcPts val="0"/>
              </a:spcAft>
              <a:buClr>
                <a:srgbClr val="888888"/>
              </a:buClr>
              <a:buSzPts val="1805"/>
              <a:buNone/>
              <a:defRPr sz="1804">
                <a:solidFill>
                  <a:srgbClr val="888888"/>
                </a:solidFill>
              </a:defRPr>
            </a:lvl3pPr>
            <a:lvl4pPr marL="1828800" lvl="3" indent="-228600" algn="l">
              <a:lnSpc>
                <a:spcPct val="90000"/>
              </a:lnSpc>
              <a:spcBef>
                <a:spcPts val="501"/>
              </a:spcBef>
              <a:spcAft>
                <a:spcPts val="0"/>
              </a:spcAft>
              <a:buClr>
                <a:srgbClr val="888888"/>
              </a:buClr>
              <a:buSzPts val="1604"/>
              <a:buNone/>
              <a:defRPr sz="1604">
                <a:solidFill>
                  <a:srgbClr val="888888"/>
                </a:solidFill>
              </a:defRPr>
            </a:lvl4pPr>
            <a:lvl5pPr marL="2286000" lvl="4" indent="-228600" algn="l">
              <a:lnSpc>
                <a:spcPct val="90000"/>
              </a:lnSpc>
              <a:spcBef>
                <a:spcPts val="501"/>
              </a:spcBef>
              <a:spcAft>
                <a:spcPts val="0"/>
              </a:spcAft>
              <a:buClr>
                <a:srgbClr val="888888"/>
              </a:buClr>
              <a:buSzPts val="1604"/>
              <a:buNone/>
              <a:defRPr sz="1604">
                <a:solidFill>
                  <a:srgbClr val="888888"/>
                </a:solidFill>
              </a:defRPr>
            </a:lvl5pPr>
            <a:lvl6pPr marL="2743200" lvl="5" indent="-228600" algn="l">
              <a:lnSpc>
                <a:spcPct val="90000"/>
              </a:lnSpc>
              <a:spcBef>
                <a:spcPts val="501"/>
              </a:spcBef>
              <a:spcAft>
                <a:spcPts val="0"/>
              </a:spcAft>
              <a:buClr>
                <a:srgbClr val="888888"/>
              </a:buClr>
              <a:buSzPts val="1604"/>
              <a:buNone/>
              <a:defRPr sz="1604">
                <a:solidFill>
                  <a:srgbClr val="888888"/>
                </a:solidFill>
              </a:defRPr>
            </a:lvl6pPr>
            <a:lvl7pPr marL="3200400" lvl="6" indent="-228600" algn="l">
              <a:lnSpc>
                <a:spcPct val="90000"/>
              </a:lnSpc>
              <a:spcBef>
                <a:spcPts val="501"/>
              </a:spcBef>
              <a:spcAft>
                <a:spcPts val="0"/>
              </a:spcAft>
              <a:buClr>
                <a:srgbClr val="888888"/>
              </a:buClr>
              <a:buSzPts val="1604"/>
              <a:buNone/>
              <a:defRPr sz="1604">
                <a:solidFill>
                  <a:srgbClr val="888888"/>
                </a:solidFill>
              </a:defRPr>
            </a:lvl7pPr>
            <a:lvl8pPr marL="3657600" lvl="7" indent="-228600" algn="l">
              <a:lnSpc>
                <a:spcPct val="90000"/>
              </a:lnSpc>
              <a:spcBef>
                <a:spcPts val="501"/>
              </a:spcBef>
              <a:spcAft>
                <a:spcPts val="0"/>
              </a:spcAft>
              <a:buClr>
                <a:srgbClr val="888888"/>
              </a:buClr>
              <a:buSzPts val="1604"/>
              <a:buNone/>
              <a:defRPr sz="1604">
                <a:solidFill>
                  <a:srgbClr val="888888"/>
                </a:solidFill>
              </a:defRPr>
            </a:lvl8pPr>
            <a:lvl9pPr marL="4114800" lvl="8" indent="-228600" algn="l">
              <a:lnSpc>
                <a:spcPct val="90000"/>
              </a:lnSpc>
              <a:spcBef>
                <a:spcPts val="501"/>
              </a:spcBef>
              <a:spcAft>
                <a:spcPts val="0"/>
              </a:spcAft>
              <a:buClr>
                <a:srgbClr val="888888"/>
              </a:buClr>
              <a:buSzPts val="1604"/>
              <a:buNone/>
              <a:defRPr sz="1604">
                <a:solidFill>
                  <a:srgbClr val="888888"/>
                </a:solidFill>
              </a:defRPr>
            </a:lvl9pPr>
          </a:lstStyle>
          <a:p>
            <a:endParaRPr dirty="0"/>
          </a:p>
        </p:txBody>
      </p:sp>
      <p:sp>
        <p:nvSpPr>
          <p:cNvPr id="30" name="Google Shape;30;p4"/>
          <p:cNvSpPr txBox="1">
            <a:spLocks noGrp="1"/>
          </p:cNvSpPr>
          <p:nvPr>
            <p:ph type="dt" idx="10"/>
          </p:nvPr>
        </p:nvSpPr>
        <p:spPr>
          <a:xfrm>
            <a:off x="680601" y="6372537"/>
            <a:ext cx="2227421" cy="36605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ko-KR" altLang="en-US" dirty="0"/>
          </a:p>
        </p:txBody>
      </p:sp>
      <p:sp>
        <p:nvSpPr>
          <p:cNvPr id="31" name="Google Shape;31;p4"/>
          <p:cNvSpPr txBox="1">
            <a:spLocks noGrp="1"/>
          </p:cNvSpPr>
          <p:nvPr>
            <p:ph type="ftr" idx="11"/>
          </p:nvPr>
        </p:nvSpPr>
        <p:spPr>
          <a:xfrm>
            <a:off x="3279259" y="6372537"/>
            <a:ext cx="3341132" cy="36605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ko-KR" altLang="en-US" dirty="0"/>
          </a:p>
        </p:txBody>
      </p:sp>
      <p:sp>
        <p:nvSpPr>
          <p:cNvPr id="32" name="Google Shape;32;p4"/>
          <p:cNvSpPr txBox="1">
            <a:spLocks noGrp="1"/>
          </p:cNvSpPr>
          <p:nvPr>
            <p:ph type="sldNum" idx="12"/>
          </p:nvPr>
        </p:nvSpPr>
        <p:spPr>
          <a:xfrm>
            <a:off x="6991628" y="6372537"/>
            <a:ext cx="2227421" cy="36605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transition spd="med">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콘텐츠 2개"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680601" y="366056"/>
            <a:ext cx="8538448" cy="132893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atin typeface="SimSun" panose="02010600030101010101" pitchFamily="2" charset="-122"/>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35" name="Google Shape;35;p5"/>
          <p:cNvSpPr txBox="1">
            <a:spLocks noGrp="1"/>
          </p:cNvSpPr>
          <p:nvPr>
            <p:ph type="body" idx="1"/>
          </p:nvPr>
        </p:nvSpPr>
        <p:spPr>
          <a:xfrm>
            <a:off x="680601" y="1830274"/>
            <a:ext cx="4207351" cy="436241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3"/>
              </a:spcBef>
              <a:spcAft>
                <a:spcPts val="0"/>
              </a:spcAft>
              <a:buClr>
                <a:schemeClr val="dk1"/>
              </a:buClr>
              <a:buSzPts val="1800"/>
              <a:buChar char="•"/>
              <a:defRPr>
                <a:latin typeface="SimSun" panose="02010600030101010101" pitchFamily="2" charset="-122"/>
              </a:defRPr>
            </a:lvl1pPr>
            <a:lvl2pPr marL="914400" lvl="1" indent="-342900" algn="l">
              <a:lnSpc>
                <a:spcPct val="90000"/>
              </a:lnSpc>
              <a:spcBef>
                <a:spcPts val="501"/>
              </a:spcBef>
              <a:spcAft>
                <a:spcPts val="0"/>
              </a:spcAft>
              <a:buClr>
                <a:schemeClr val="dk1"/>
              </a:buClr>
              <a:buSzPts val="1800"/>
              <a:buChar char="•"/>
              <a:defRPr/>
            </a:lvl2pPr>
            <a:lvl3pPr marL="1371600" lvl="2" indent="-342900" algn="l">
              <a:lnSpc>
                <a:spcPct val="90000"/>
              </a:lnSpc>
              <a:spcBef>
                <a:spcPts val="501"/>
              </a:spcBef>
              <a:spcAft>
                <a:spcPts val="0"/>
              </a:spcAft>
              <a:buClr>
                <a:schemeClr val="dk1"/>
              </a:buClr>
              <a:buSzPts val="1800"/>
              <a:buChar char="•"/>
              <a:defRPr/>
            </a:lvl3pPr>
            <a:lvl4pPr marL="1828800" lvl="3" indent="-342900" algn="l">
              <a:lnSpc>
                <a:spcPct val="90000"/>
              </a:lnSpc>
              <a:spcBef>
                <a:spcPts val="501"/>
              </a:spcBef>
              <a:spcAft>
                <a:spcPts val="0"/>
              </a:spcAft>
              <a:buClr>
                <a:schemeClr val="dk1"/>
              </a:buClr>
              <a:buSzPts val="1800"/>
              <a:buChar char="•"/>
              <a:defRPr/>
            </a:lvl4pPr>
            <a:lvl5pPr marL="2286000" lvl="4" indent="-342900" algn="l">
              <a:lnSpc>
                <a:spcPct val="90000"/>
              </a:lnSpc>
              <a:spcBef>
                <a:spcPts val="501"/>
              </a:spcBef>
              <a:spcAft>
                <a:spcPts val="0"/>
              </a:spcAft>
              <a:buClr>
                <a:schemeClr val="dk1"/>
              </a:buClr>
              <a:buSzPts val="1800"/>
              <a:buChar char="•"/>
              <a:defRPr/>
            </a:lvl5pPr>
            <a:lvl6pPr marL="2743200" lvl="5" indent="-342900" algn="l">
              <a:lnSpc>
                <a:spcPct val="90000"/>
              </a:lnSpc>
              <a:spcBef>
                <a:spcPts val="501"/>
              </a:spcBef>
              <a:spcAft>
                <a:spcPts val="0"/>
              </a:spcAft>
              <a:buClr>
                <a:schemeClr val="dk1"/>
              </a:buClr>
              <a:buSzPts val="1800"/>
              <a:buChar char="•"/>
              <a:defRPr/>
            </a:lvl6pPr>
            <a:lvl7pPr marL="3200400" lvl="6" indent="-342900" algn="l">
              <a:lnSpc>
                <a:spcPct val="90000"/>
              </a:lnSpc>
              <a:spcBef>
                <a:spcPts val="501"/>
              </a:spcBef>
              <a:spcAft>
                <a:spcPts val="0"/>
              </a:spcAft>
              <a:buClr>
                <a:schemeClr val="dk1"/>
              </a:buClr>
              <a:buSzPts val="1800"/>
              <a:buChar char="•"/>
              <a:defRPr/>
            </a:lvl7pPr>
            <a:lvl8pPr marL="3657600" lvl="7" indent="-342900" algn="l">
              <a:lnSpc>
                <a:spcPct val="90000"/>
              </a:lnSpc>
              <a:spcBef>
                <a:spcPts val="501"/>
              </a:spcBef>
              <a:spcAft>
                <a:spcPts val="0"/>
              </a:spcAft>
              <a:buClr>
                <a:schemeClr val="dk1"/>
              </a:buClr>
              <a:buSzPts val="1800"/>
              <a:buChar char="•"/>
              <a:defRPr/>
            </a:lvl8pPr>
            <a:lvl9pPr marL="4114800" lvl="8" indent="-342900" algn="l">
              <a:lnSpc>
                <a:spcPct val="90000"/>
              </a:lnSpc>
              <a:spcBef>
                <a:spcPts val="501"/>
              </a:spcBef>
              <a:spcAft>
                <a:spcPts val="0"/>
              </a:spcAft>
              <a:buClr>
                <a:schemeClr val="dk1"/>
              </a:buClr>
              <a:buSzPts val="1800"/>
              <a:buChar char="•"/>
              <a:defRPr/>
            </a:lvl9pPr>
          </a:lstStyle>
          <a:p>
            <a:endParaRPr dirty="0"/>
          </a:p>
        </p:txBody>
      </p:sp>
      <p:sp>
        <p:nvSpPr>
          <p:cNvPr id="36" name="Google Shape;36;p5"/>
          <p:cNvSpPr txBox="1">
            <a:spLocks noGrp="1"/>
          </p:cNvSpPr>
          <p:nvPr>
            <p:ph type="body" idx="2"/>
          </p:nvPr>
        </p:nvSpPr>
        <p:spPr>
          <a:xfrm>
            <a:off x="5011698" y="1830274"/>
            <a:ext cx="4207351" cy="436241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3"/>
              </a:spcBef>
              <a:spcAft>
                <a:spcPts val="0"/>
              </a:spcAft>
              <a:buClr>
                <a:schemeClr val="dk1"/>
              </a:buClr>
              <a:buSzPts val="1800"/>
              <a:buChar char="•"/>
              <a:defRPr>
                <a:latin typeface="SimSun" panose="02010600030101010101" pitchFamily="2" charset="-122"/>
              </a:defRPr>
            </a:lvl1pPr>
            <a:lvl2pPr marL="914400" lvl="1" indent="-342900" algn="l">
              <a:lnSpc>
                <a:spcPct val="90000"/>
              </a:lnSpc>
              <a:spcBef>
                <a:spcPts val="501"/>
              </a:spcBef>
              <a:spcAft>
                <a:spcPts val="0"/>
              </a:spcAft>
              <a:buClr>
                <a:schemeClr val="dk1"/>
              </a:buClr>
              <a:buSzPts val="1800"/>
              <a:buChar char="•"/>
              <a:defRPr/>
            </a:lvl2pPr>
            <a:lvl3pPr marL="1371600" lvl="2" indent="-342900" algn="l">
              <a:lnSpc>
                <a:spcPct val="90000"/>
              </a:lnSpc>
              <a:spcBef>
                <a:spcPts val="501"/>
              </a:spcBef>
              <a:spcAft>
                <a:spcPts val="0"/>
              </a:spcAft>
              <a:buClr>
                <a:schemeClr val="dk1"/>
              </a:buClr>
              <a:buSzPts val="1800"/>
              <a:buChar char="•"/>
              <a:defRPr/>
            </a:lvl3pPr>
            <a:lvl4pPr marL="1828800" lvl="3" indent="-342900" algn="l">
              <a:lnSpc>
                <a:spcPct val="90000"/>
              </a:lnSpc>
              <a:spcBef>
                <a:spcPts val="501"/>
              </a:spcBef>
              <a:spcAft>
                <a:spcPts val="0"/>
              </a:spcAft>
              <a:buClr>
                <a:schemeClr val="dk1"/>
              </a:buClr>
              <a:buSzPts val="1800"/>
              <a:buChar char="•"/>
              <a:defRPr/>
            </a:lvl4pPr>
            <a:lvl5pPr marL="2286000" lvl="4" indent="-342900" algn="l">
              <a:lnSpc>
                <a:spcPct val="90000"/>
              </a:lnSpc>
              <a:spcBef>
                <a:spcPts val="501"/>
              </a:spcBef>
              <a:spcAft>
                <a:spcPts val="0"/>
              </a:spcAft>
              <a:buClr>
                <a:schemeClr val="dk1"/>
              </a:buClr>
              <a:buSzPts val="1800"/>
              <a:buChar char="•"/>
              <a:defRPr/>
            </a:lvl5pPr>
            <a:lvl6pPr marL="2743200" lvl="5" indent="-342900" algn="l">
              <a:lnSpc>
                <a:spcPct val="90000"/>
              </a:lnSpc>
              <a:spcBef>
                <a:spcPts val="501"/>
              </a:spcBef>
              <a:spcAft>
                <a:spcPts val="0"/>
              </a:spcAft>
              <a:buClr>
                <a:schemeClr val="dk1"/>
              </a:buClr>
              <a:buSzPts val="1800"/>
              <a:buChar char="•"/>
              <a:defRPr/>
            </a:lvl6pPr>
            <a:lvl7pPr marL="3200400" lvl="6" indent="-342900" algn="l">
              <a:lnSpc>
                <a:spcPct val="90000"/>
              </a:lnSpc>
              <a:spcBef>
                <a:spcPts val="501"/>
              </a:spcBef>
              <a:spcAft>
                <a:spcPts val="0"/>
              </a:spcAft>
              <a:buClr>
                <a:schemeClr val="dk1"/>
              </a:buClr>
              <a:buSzPts val="1800"/>
              <a:buChar char="•"/>
              <a:defRPr/>
            </a:lvl7pPr>
            <a:lvl8pPr marL="3657600" lvl="7" indent="-342900" algn="l">
              <a:lnSpc>
                <a:spcPct val="90000"/>
              </a:lnSpc>
              <a:spcBef>
                <a:spcPts val="501"/>
              </a:spcBef>
              <a:spcAft>
                <a:spcPts val="0"/>
              </a:spcAft>
              <a:buClr>
                <a:schemeClr val="dk1"/>
              </a:buClr>
              <a:buSzPts val="1800"/>
              <a:buChar char="•"/>
              <a:defRPr/>
            </a:lvl8pPr>
            <a:lvl9pPr marL="4114800" lvl="8" indent="-342900" algn="l">
              <a:lnSpc>
                <a:spcPct val="90000"/>
              </a:lnSpc>
              <a:spcBef>
                <a:spcPts val="501"/>
              </a:spcBef>
              <a:spcAft>
                <a:spcPts val="0"/>
              </a:spcAft>
              <a:buClr>
                <a:schemeClr val="dk1"/>
              </a:buClr>
              <a:buSzPts val="1800"/>
              <a:buChar char="•"/>
              <a:defRPr/>
            </a:lvl9pPr>
          </a:lstStyle>
          <a:p>
            <a:endParaRPr dirty="0"/>
          </a:p>
        </p:txBody>
      </p:sp>
      <p:sp>
        <p:nvSpPr>
          <p:cNvPr id="37" name="Google Shape;37;p5"/>
          <p:cNvSpPr txBox="1">
            <a:spLocks noGrp="1"/>
          </p:cNvSpPr>
          <p:nvPr>
            <p:ph type="dt" idx="10"/>
          </p:nvPr>
        </p:nvSpPr>
        <p:spPr>
          <a:xfrm>
            <a:off x="680601" y="6372537"/>
            <a:ext cx="2227421" cy="36605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ko-KR" altLang="en-US" dirty="0"/>
          </a:p>
        </p:txBody>
      </p:sp>
      <p:sp>
        <p:nvSpPr>
          <p:cNvPr id="38" name="Google Shape;38;p5"/>
          <p:cNvSpPr txBox="1">
            <a:spLocks noGrp="1"/>
          </p:cNvSpPr>
          <p:nvPr>
            <p:ph type="ftr" idx="11"/>
          </p:nvPr>
        </p:nvSpPr>
        <p:spPr>
          <a:xfrm>
            <a:off x="3279259" y="6372537"/>
            <a:ext cx="3341132" cy="36605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ko-KR" altLang="en-US" dirty="0"/>
          </a:p>
        </p:txBody>
      </p:sp>
      <p:sp>
        <p:nvSpPr>
          <p:cNvPr id="39" name="Google Shape;39;p5"/>
          <p:cNvSpPr txBox="1">
            <a:spLocks noGrp="1"/>
          </p:cNvSpPr>
          <p:nvPr>
            <p:ph type="sldNum" idx="12"/>
          </p:nvPr>
        </p:nvSpPr>
        <p:spPr>
          <a:xfrm>
            <a:off x="6991628" y="6372537"/>
            <a:ext cx="2227421" cy="36605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transition spd="med">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비교"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81890" y="366056"/>
            <a:ext cx="8538448" cy="132893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atin typeface="SimSun" panose="02010600030101010101" pitchFamily="2" charset="-122"/>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42" name="Google Shape;42;p6"/>
          <p:cNvSpPr txBox="1">
            <a:spLocks noGrp="1"/>
          </p:cNvSpPr>
          <p:nvPr>
            <p:ph type="body" idx="1"/>
          </p:nvPr>
        </p:nvSpPr>
        <p:spPr>
          <a:xfrm>
            <a:off x="681892" y="1685444"/>
            <a:ext cx="4188015" cy="82601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3"/>
              </a:spcBef>
              <a:spcAft>
                <a:spcPts val="0"/>
              </a:spcAft>
              <a:buClr>
                <a:schemeClr val="dk1"/>
              </a:buClr>
              <a:buSzPts val="2406"/>
              <a:buNone/>
              <a:defRPr sz="2406" b="1">
                <a:latin typeface="SimSun" panose="02010600030101010101" pitchFamily="2" charset="-122"/>
              </a:defRPr>
            </a:lvl1pPr>
            <a:lvl2pPr marL="914400" lvl="1" indent="-228600" algn="l">
              <a:lnSpc>
                <a:spcPct val="90000"/>
              </a:lnSpc>
              <a:spcBef>
                <a:spcPts val="501"/>
              </a:spcBef>
              <a:spcAft>
                <a:spcPts val="0"/>
              </a:spcAft>
              <a:buClr>
                <a:schemeClr val="dk1"/>
              </a:buClr>
              <a:buSzPts val="2005"/>
              <a:buNone/>
              <a:defRPr sz="2004" b="1"/>
            </a:lvl2pPr>
            <a:lvl3pPr marL="1371600" lvl="2" indent="-228600" algn="l">
              <a:lnSpc>
                <a:spcPct val="90000"/>
              </a:lnSpc>
              <a:spcBef>
                <a:spcPts val="501"/>
              </a:spcBef>
              <a:spcAft>
                <a:spcPts val="0"/>
              </a:spcAft>
              <a:buClr>
                <a:schemeClr val="dk1"/>
              </a:buClr>
              <a:buSzPts val="1805"/>
              <a:buNone/>
              <a:defRPr sz="1804" b="1"/>
            </a:lvl3pPr>
            <a:lvl4pPr marL="1828800" lvl="3" indent="-228600" algn="l">
              <a:lnSpc>
                <a:spcPct val="90000"/>
              </a:lnSpc>
              <a:spcBef>
                <a:spcPts val="501"/>
              </a:spcBef>
              <a:spcAft>
                <a:spcPts val="0"/>
              </a:spcAft>
              <a:buClr>
                <a:schemeClr val="dk1"/>
              </a:buClr>
              <a:buSzPts val="1604"/>
              <a:buNone/>
              <a:defRPr sz="1604" b="1"/>
            </a:lvl4pPr>
            <a:lvl5pPr marL="2286000" lvl="4" indent="-228600" algn="l">
              <a:lnSpc>
                <a:spcPct val="90000"/>
              </a:lnSpc>
              <a:spcBef>
                <a:spcPts val="501"/>
              </a:spcBef>
              <a:spcAft>
                <a:spcPts val="0"/>
              </a:spcAft>
              <a:buClr>
                <a:schemeClr val="dk1"/>
              </a:buClr>
              <a:buSzPts val="1604"/>
              <a:buNone/>
              <a:defRPr sz="1604" b="1"/>
            </a:lvl5pPr>
            <a:lvl6pPr marL="2743200" lvl="5" indent="-228600" algn="l">
              <a:lnSpc>
                <a:spcPct val="90000"/>
              </a:lnSpc>
              <a:spcBef>
                <a:spcPts val="501"/>
              </a:spcBef>
              <a:spcAft>
                <a:spcPts val="0"/>
              </a:spcAft>
              <a:buClr>
                <a:schemeClr val="dk1"/>
              </a:buClr>
              <a:buSzPts val="1604"/>
              <a:buNone/>
              <a:defRPr sz="1604" b="1"/>
            </a:lvl6pPr>
            <a:lvl7pPr marL="3200400" lvl="6" indent="-228600" algn="l">
              <a:lnSpc>
                <a:spcPct val="90000"/>
              </a:lnSpc>
              <a:spcBef>
                <a:spcPts val="501"/>
              </a:spcBef>
              <a:spcAft>
                <a:spcPts val="0"/>
              </a:spcAft>
              <a:buClr>
                <a:schemeClr val="dk1"/>
              </a:buClr>
              <a:buSzPts val="1604"/>
              <a:buNone/>
              <a:defRPr sz="1604" b="1"/>
            </a:lvl7pPr>
            <a:lvl8pPr marL="3657600" lvl="7" indent="-228600" algn="l">
              <a:lnSpc>
                <a:spcPct val="90000"/>
              </a:lnSpc>
              <a:spcBef>
                <a:spcPts val="501"/>
              </a:spcBef>
              <a:spcAft>
                <a:spcPts val="0"/>
              </a:spcAft>
              <a:buClr>
                <a:schemeClr val="dk1"/>
              </a:buClr>
              <a:buSzPts val="1604"/>
              <a:buNone/>
              <a:defRPr sz="1604" b="1"/>
            </a:lvl8pPr>
            <a:lvl9pPr marL="4114800" lvl="8" indent="-228600" algn="l">
              <a:lnSpc>
                <a:spcPct val="90000"/>
              </a:lnSpc>
              <a:spcBef>
                <a:spcPts val="501"/>
              </a:spcBef>
              <a:spcAft>
                <a:spcPts val="0"/>
              </a:spcAft>
              <a:buClr>
                <a:schemeClr val="dk1"/>
              </a:buClr>
              <a:buSzPts val="1604"/>
              <a:buNone/>
              <a:defRPr sz="1604" b="1"/>
            </a:lvl9pPr>
          </a:lstStyle>
          <a:p>
            <a:endParaRPr dirty="0"/>
          </a:p>
        </p:txBody>
      </p:sp>
      <p:sp>
        <p:nvSpPr>
          <p:cNvPr id="43" name="Google Shape;43;p6"/>
          <p:cNvSpPr txBox="1">
            <a:spLocks noGrp="1"/>
          </p:cNvSpPr>
          <p:nvPr>
            <p:ph type="body" idx="2"/>
          </p:nvPr>
        </p:nvSpPr>
        <p:spPr>
          <a:xfrm>
            <a:off x="681892" y="2511454"/>
            <a:ext cx="4188015" cy="369397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3"/>
              </a:spcBef>
              <a:spcAft>
                <a:spcPts val="0"/>
              </a:spcAft>
              <a:buClr>
                <a:schemeClr val="dk1"/>
              </a:buClr>
              <a:buSzPts val="1800"/>
              <a:buChar char="•"/>
              <a:defRPr>
                <a:latin typeface="SimSun" panose="02010600030101010101" pitchFamily="2" charset="-122"/>
              </a:defRPr>
            </a:lvl1pPr>
            <a:lvl2pPr marL="914400" lvl="1" indent="-342900" algn="l">
              <a:lnSpc>
                <a:spcPct val="90000"/>
              </a:lnSpc>
              <a:spcBef>
                <a:spcPts val="501"/>
              </a:spcBef>
              <a:spcAft>
                <a:spcPts val="0"/>
              </a:spcAft>
              <a:buClr>
                <a:schemeClr val="dk1"/>
              </a:buClr>
              <a:buSzPts val="1800"/>
              <a:buChar char="•"/>
              <a:defRPr/>
            </a:lvl2pPr>
            <a:lvl3pPr marL="1371600" lvl="2" indent="-342900" algn="l">
              <a:lnSpc>
                <a:spcPct val="90000"/>
              </a:lnSpc>
              <a:spcBef>
                <a:spcPts val="501"/>
              </a:spcBef>
              <a:spcAft>
                <a:spcPts val="0"/>
              </a:spcAft>
              <a:buClr>
                <a:schemeClr val="dk1"/>
              </a:buClr>
              <a:buSzPts val="1800"/>
              <a:buChar char="•"/>
              <a:defRPr/>
            </a:lvl3pPr>
            <a:lvl4pPr marL="1828800" lvl="3" indent="-342900" algn="l">
              <a:lnSpc>
                <a:spcPct val="90000"/>
              </a:lnSpc>
              <a:spcBef>
                <a:spcPts val="501"/>
              </a:spcBef>
              <a:spcAft>
                <a:spcPts val="0"/>
              </a:spcAft>
              <a:buClr>
                <a:schemeClr val="dk1"/>
              </a:buClr>
              <a:buSzPts val="1800"/>
              <a:buChar char="•"/>
              <a:defRPr/>
            </a:lvl4pPr>
            <a:lvl5pPr marL="2286000" lvl="4" indent="-342900" algn="l">
              <a:lnSpc>
                <a:spcPct val="90000"/>
              </a:lnSpc>
              <a:spcBef>
                <a:spcPts val="501"/>
              </a:spcBef>
              <a:spcAft>
                <a:spcPts val="0"/>
              </a:spcAft>
              <a:buClr>
                <a:schemeClr val="dk1"/>
              </a:buClr>
              <a:buSzPts val="1800"/>
              <a:buChar char="•"/>
              <a:defRPr/>
            </a:lvl5pPr>
            <a:lvl6pPr marL="2743200" lvl="5" indent="-342900" algn="l">
              <a:lnSpc>
                <a:spcPct val="90000"/>
              </a:lnSpc>
              <a:spcBef>
                <a:spcPts val="501"/>
              </a:spcBef>
              <a:spcAft>
                <a:spcPts val="0"/>
              </a:spcAft>
              <a:buClr>
                <a:schemeClr val="dk1"/>
              </a:buClr>
              <a:buSzPts val="1800"/>
              <a:buChar char="•"/>
              <a:defRPr/>
            </a:lvl6pPr>
            <a:lvl7pPr marL="3200400" lvl="6" indent="-342900" algn="l">
              <a:lnSpc>
                <a:spcPct val="90000"/>
              </a:lnSpc>
              <a:spcBef>
                <a:spcPts val="501"/>
              </a:spcBef>
              <a:spcAft>
                <a:spcPts val="0"/>
              </a:spcAft>
              <a:buClr>
                <a:schemeClr val="dk1"/>
              </a:buClr>
              <a:buSzPts val="1800"/>
              <a:buChar char="•"/>
              <a:defRPr/>
            </a:lvl7pPr>
            <a:lvl8pPr marL="3657600" lvl="7" indent="-342900" algn="l">
              <a:lnSpc>
                <a:spcPct val="90000"/>
              </a:lnSpc>
              <a:spcBef>
                <a:spcPts val="501"/>
              </a:spcBef>
              <a:spcAft>
                <a:spcPts val="0"/>
              </a:spcAft>
              <a:buClr>
                <a:schemeClr val="dk1"/>
              </a:buClr>
              <a:buSzPts val="1800"/>
              <a:buChar char="•"/>
              <a:defRPr/>
            </a:lvl8pPr>
            <a:lvl9pPr marL="4114800" lvl="8" indent="-342900" algn="l">
              <a:lnSpc>
                <a:spcPct val="90000"/>
              </a:lnSpc>
              <a:spcBef>
                <a:spcPts val="501"/>
              </a:spcBef>
              <a:spcAft>
                <a:spcPts val="0"/>
              </a:spcAft>
              <a:buClr>
                <a:schemeClr val="dk1"/>
              </a:buClr>
              <a:buSzPts val="1800"/>
              <a:buChar char="•"/>
              <a:defRPr/>
            </a:lvl9pPr>
          </a:lstStyle>
          <a:p>
            <a:endParaRPr dirty="0"/>
          </a:p>
        </p:txBody>
      </p:sp>
      <p:sp>
        <p:nvSpPr>
          <p:cNvPr id="44" name="Google Shape;44;p6"/>
          <p:cNvSpPr txBox="1">
            <a:spLocks noGrp="1"/>
          </p:cNvSpPr>
          <p:nvPr>
            <p:ph type="body" idx="3"/>
          </p:nvPr>
        </p:nvSpPr>
        <p:spPr>
          <a:xfrm>
            <a:off x="5011698" y="1685444"/>
            <a:ext cx="4208641" cy="82601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3"/>
              </a:spcBef>
              <a:spcAft>
                <a:spcPts val="0"/>
              </a:spcAft>
              <a:buClr>
                <a:schemeClr val="dk1"/>
              </a:buClr>
              <a:buSzPts val="2406"/>
              <a:buNone/>
              <a:defRPr sz="2406" b="1">
                <a:latin typeface="SimSun" panose="02010600030101010101" pitchFamily="2" charset="-122"/>
              </a:defRPr>
            </a:lvl1pPr>
            <a:lvl2pPr marL="914400" lvl="1" indent="-228600" algn="l">
              <a:lnSpc>
                <a:spcPct val="90000"/>
              </a:lnSpc>
              <a:spcBef>
                <a:spcPts val="501"/>
              </a:spcBef>
              <a:spcAft>
                <a:spcPts val="0"/>
              </a:spcAft>
              <a:buClr>
                <a:schemeClr val="dk1"/>
              </a:buClr>
              <a:buSzPts val="2005"/>
              <a:buNone/>
              <a:defRPr sz="2004" b="1"/>
            </a:lvl2pPr>
            <a:lvl3pPr marL="1371600" lvl="2" indent="-228600" algn="l">
              <a:lnSpc>
                <a:spcPct val="90000"/>
              </a:lnSpc>
              <a:spcBef>
                <a:spcPts val="501"/>
              </a:spcBef>
              <a:spcAft>
                <a:spcPts val="0"/>
              </a:spcAft>
              <a:buClr>
                <a:schemeClr val="dk1"/>
              </a:buClr>
              <a:buSzPts val="1805"/>
              <a:buNone/>
              <a:defRPr sz="1804" b="1"/>
            </a:lvl3pPr>
            <a:lvl4pPr marL="1828800" lvl="3" indent="-228600" algn="l">
              <a:lnSpc>
                <a:spcPct val="90000"/>
              </a:lnSpc>
              <a:spcBef>
                <a:spcPts val="501"/>
              </a:spcBef>
              <a:spcAft>
                <a:spcPts val="0"/>
              </a:spcAft>
              <a:buClr>
                <a:schemeClr val="dk1"/>
              </a:buClr>
              <a:buSzPts val="1604"/>
              <a:buNone/>
              <a:defRPr sz="1604" b="1"/>
            </a:lvl4pPr>
            <a:lvl5pPr marL="2286000" lvl="4" indent="-228600" algn="l">
              <a:lnSpc>
                <a:spcPct val="90000"/>
              </a:lnSpc>
              <a:spcBef>
                <a:spcPts val="501"/>
              </a:spcBef>
              <a:spcAft>
                <a:spcPts val="0"/>
              </a:spcAft>
              <a:buClr>
                <a:schemeClr val="dk1"/>
              </a:buClr>
              <a:buSzPts val="1604"/>
              <a:buNone/>
              <a:defRPr sz="1604" b="1"/>
            </a:lvl5pPr>
            <a:lvl6pPr marL="2743200" lvl="5" indent="-228600" algn="l">
              <a:lnSpc>
                <a:spcPct val="90000"/>
              </a:lnSpc>
              <a:spcBef>
                <a:spcPts val="501"/>
              </a:spcBef>
              <a:spcAft>
                <a:spcPts val="0"/>
              </a:spcAft>
              <a:buClr>
                <a:schemeClr val="dk1"/>
              </a:buClr>
              <a:buSzPts val="1604"/>
              <a:buNone/>
              <a:defRPr sz="1604" b="1"/>
            </a:lvl6pPr>
            <a:lvl7pPr marL="3200400" lvl="6" indent="-228600" algn="l">
              <a:lnSpc>
                <a:spcPct val="90000"/>
              </a:lnSpc>
              <a:spcBef>
                <a:spcPts val="501"/>
              </a:spcBef>
              <a:spcAft>
                <a:spcPts val="0"/>
              </a:spcAft>
              <a:buClr>
                <a:schemeClr val="dk1"/>
              </a:buClr>
              <a:buSzPts val="1604"/>
              <a:buNone/>
              <a:defRPr sz="1604" b="1"/>
            </a:lvl7pPr>
            <a:lvl8pPr marL="3657600" lvl="7" indent="-228600" algn="l">
              <a:lnSpc>
                <a:spcPct val="90000"/>
              </a:lnSpc>
              <a:spcBef>
                <a:spcPts val="501"/>
              </a:spcBef>
              <a:spcAft>
                <a:spcPts val="0"/>
              </a:spcAft>
              <a:buClr>
                <a:schemeClr val="dk1"/>
              </a:buClr>
              <a:buSzPts val="1604"/>
              <a:buNone/>
              <a:defRPr sz="1604" b="1"/>
            </a:lvl8pPr>
            <a:lvl9pPr marL="4114800" lvl="8" indent="-228600" algn="l">
              <a:lnSpc>
                <a:spcPct val="90000"/>
              </a:lnSpc>
              <a:spcBef>
                <a:spcPts val="501"/>
              </a:spcBef>
              <a:spcAft>
                <a:spcPts val="0"/>
              </a:spcAft>
              <a:buClr>
                <a:schemeClr val="dk1"/>
              </a:buClr>
              <a:buSzPts val="1604"/>
              <a:buNone/>
              <a:defRPr sz="1604" b="1"/>
            </a:lvl9pPr>
          </a:lstStyle>
          <a:p>
            <a:endParaRPr dirty="0"/>
          </a:p>
        </p:txBody>
      </p:sp>
      <p:sp>
        <p:nvSpPr>
          <p:cNvPr id="45" name="Google Shape;45;p6"/>
          <p:cNvSpPr txBox="1">
            <a:spLocks noGrp="1"/>
          </p:cNvSpPr>
          <p:nvPr>
            <p:ph type="body" idx="4"/>
          </p:nvPr>
        </p:nvSpPr>
        <p:spPr>
          <a:xfrm>
            <a:off x="5011698" y="2511454"/>
            <a:ext cx="4208641" cy="369397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3"/>
              </a:spcBef>
              <a:spcAft>
                <a:spcPts val="0"/>
              </a:spcAft>
              <a:buClr>
                <a:schemeClr val="dk1"/>
              </a:buClr>
              <a:buSzPts val="1800"/>
              <a:buChar char="•"/>
              <a:defRPr>
                <a:latin typeface="SimSun" panose="02010600030101010101" pitchFamily="2" charset="-122"/>
              </a:defRPr>
            </a:lvl1pPr>
            <a:lvl2pPr marL="914400" lvl="1" indent="-342900" algn="l">
              <a:lnSpc>
                <a:spcPct val="90000"/>
              </a:lnSpc>
              <a:spcBef>
                <a:spcPts val="501"/>
              </a:spcBef>
              <a:spcAft>
                <a:spcPts val="0"/>
              </a:spcAft>
              <a:buClr>
                <a:schemeClr val="dk1"/>
              </a:buClr>
              <a:buSzPts val="1800"/>
              <a:buChar char="•"/>
              <a:defRPr/>
            </a:lvl2pPr>
            <a:lvl3pPr marL="1371600" lvl="2" indent="-342900" algn="l">
              <a:lnSpc>
                <a:spcPct val="90000"/>
              </a:lnSpc>
              <a:spcBef>
                <a:spcPts val="501"/>
              </a:spcBef>
              <a:spcAft>
                <a:spcPts val="0"/>
              </a:spcAft>
              <a:buClr>
                <a:schemeClr val="dk1"/>
              </a:buClr>
              <a:buSzPts val="1800"/>
              <a:buChar char="•"/>
              <a:defRPr/>
            </a:lvl3pPr>
            <a:lvl4pPr marL="1828800" lvl="3" indent="-342900" algn="l">
              <a:lnSpc>
                <a:spcPct val="90000"/>
              </a:lnSpc>
              <a:spcBef>
                <a:spcPts val="501"/>
              </a:spcBef>
              <a:spcAft>
                <a:spcPts val="0"/>
              </a:spcAft>
              <a:buClr>
                <a:schemeClr val="dk1"/>
              </a:buClr>
              <a:buSzPts val="1800"/>
              <a:buChar char="•"/>
              <a:defRPr/>
            </a:lvl4pPr>
            <a:lvl5pPr marL="2286000" lvl="4" indent="-342900" algn="l">
              <a:lnSpc>
                <a:spcPct val="90000"/>
              </a:lnSpc>
              <a:spcBef>
                <a:spcPts val="501"/>
              </a:spcBef>
              <a:spcAft>
                <a:spcPts val="0"/>
              </a:spcAft>
              <a:buClr>
                <a:schemeClr val="dk1"/>
              </a:buClr>
              <a:buSzPts val="1800"/>
              <a:buChar char="•"/>
              <a:defRPr/>
            </a:lvl5pPr>
            <a:lvl6pPr marL="2743200" lvl="5" indent="-342900" algn="l">
              <a:lnSpc>
                <a:spcPct val="90000"/>
              </a:lnSpc>
              <a:spcBef>
                <a:spcPts val="501"/>
              </a:spcBef>
              <a:spcAft>
                <a:spcPts val="0"/>
              </a:spcAft>
              <a:buClr>
                <a:schemeClr val="dk1"/>
              </a:buClr>
              <a:buSzPts val="1800"/>
              <a:buChar char="•"/>
              <a:defRPr/>
            </a:lvl6pPr>
            <a:lvl7pPr marL="3200400" lvl="6" indent="-342900" algn="l">
              <a:lnSpc>
                <a:spcPct val="90000"/>
              </a:lnSpc>
              <a:spcBef>
                <a:spcPts val="501"/>
              </a:spcBef>
              <a:spcAft>
                <a:spcPts val="0"/>
              </a:spcAft>
              <a:buClr>
                <a:schemeClr val="dk1"/>
              </a:buClr>
              <a:buSzPts val="1800"/>
              <a:buChar char="•"/>
              <a:defRPr/>
            </a:lvl7pPr>
            <a:lvl8pPr marL="3657600" lvl="7" indent="-342900" algn="l">
              <a:lnSpc>
                <a:spcPct val="90000"/>
              </a:lnSpc>
              <a:spcBef>
                <a:spcPts val="501"/>
              </a:spcBef>
              <a:spcAft>
                <a:spcPts val="0"/>
              </a:spcAft>
              <a:buClr>
                <a:schemeClr val="dk1"/>
              </a:buClr>
              <a:buSzPts val="1800"/>
              <a:buChar char="•"/>
              <a:defRPr/>
            </a:lvl8pPr>
            <a:lvl9pPr marL="4114800" lvl="8" indent="-342900" algn="l">
              <a:lnSpc>
                <a:spcPct val="90000"/>
              </a:lnSpc>
              <a:spcBef>
                <a:spcPts val="501"/>
              </a:spcBef>
              <a:spcAft>
                <a:spcPts val="0"/>
              </a:spcAft>
              <a:buClr>
                <a:schemeClr val="dk1"/>
              </a:buClr>
              <a:buSzPts val="1800"/>
              <a:buChar char="•"/>
              <a:defRPr/>
            </a:lvl9pPr>
          </a:lstStyle>
          <a:p>
            <a:endParaRPr dirty="0"/>
          </a:p>
        </p:txBody>
      </p:sp>
      <p:sp>
        <p:nvSpPr>
          <p:cNvPr id="46" name="Google Shape;46;p6"/>
          <p:cNvSpPr txBox="1">
            <a:spLocks noGrp="1"/>
          </p:cNvSpPr>
          <p:nvPr>
            <p:ph type="dt" idx="10"/>
          </p:nvPr>
        </p:nvSpPr>
        <p:spPr>
          <a:xfrm>
            <a:off x="680601" y="6372537"/>
            <a:ext cx="2227421" cy="36605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ko-KR" altLang="en-US" dirty="0"/>
          </a:p>
        </p:txBody>
      </p:sp>
      <p:sp>
        <p:nvSpPr>
          <p:cNvPr id="47" name="Google Shape;47;p6"/>
          <p:cNvSpPr txBox="1">
            <a:spLocks noGrp="1"/>
          </p:cNvSpPr>
          <p:nvPr>
            <p:ph type="ftr" idx="11"/>
          </p:nvPr>
        </p:nvSpPr>
        <p:spPr>
          <a:xfrm>
            <a:off x="3279259" y="6372537"/>
            <a:ext cx="3341132" cy="36605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ko-KR" altLang="en-US" dirty="0"/>
          </a:p>
        </p:txBody>
      </p:sp>
      <p:sp>
        <p:nvSpPr>
          <p:cNvPr id="48" name="Google Shape;48;p6"/>
          <p:cNvSpPr txBox="1">
            <a:spLocks noGrp="1"/>
          </p:cNvSpPr>
          <p:nvPr>
            <p:ph type="sldNum" idx="12"/>
          </p:nvPr>
        </p:nvSpPr>
        <p:spPr>
          <a:xfrm>
            <a:off x="6991628" y="6372537"/>
            <a:ext cx="2227421" cy="36605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transition spd="med">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제목만"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680601" y="366056"/>
            <a:ext cx="8538448" cy="132893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atin typeface="SimSun" panose="02010600030101010101" pitchFamily="2" charset="-122"/>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51" name="Google Shape;51;p7"/>
          <p:cNvSpPr txBox="1">
            <a:spLocks noGrp="1"/>
          </p:cNvSpPr>
          <p:nvPr>
            <p:ph type="dt" idx="10"/>
          </p:nvPr>
        </p:nvSpPr>
        <p:spPr>
          <a:xfrm>
            <a:off x="680601" y="6372537"/>
            <a:ext cx="2227421" cy="36605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ko-KR" altLang="en-US" dirty="0"/>
          </a:p>
        </p:txBody>
      </p:sp>
      <p:sp>
        <p:nvSpPr>
          <p:cNvPr id="52" name="Google Shape;52;p7"/>
          <p:cNvSpPr txBox="1">
            <a:spLocks noGrp="1"/>
          </p:cNvSpPr>
          <p:nvPr>
            <p:ph type="ftr" idx="11"/>
          </p:nvPr>
        </p:nvSpPr>
        <p:spPr>
          <a:xfrm>
            <a:off x="3279259" y="6372537"/>
            <a:ext cx="3341132" cy="36605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ko-KR" altLang="en-US" dirty="0"/>
          </a:p>
        </p:txBody>
      </p:sp>
      <p:sp>
        <p:nvSpPr>
          <p:cNvPr id="53" name="Google Shape;53;p7"/>
          <p:cNvSpPr txBox="1">
            <a:spLocks noGrp="1"/>
          </p:cNvSpPr>
          <p:nvPr>
            <p:ph type="sldNum" idx="12"/>
          </p:nvPr>
        </p:nvSpPr>
        <p:spPr>
          <a:xfrm>
            <a:off x="6991628" y="6372537"/>
            <a:ext cx="2227421" cy="36605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transition spd="med">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빈 화면"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680601" y="6372537"/>
            <a:ext cx="2227421" cy="36605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ko-KR" altLang="en-US" dirty="0"/>
          </a:p>
        </p:txBody>
      </p:sp>
      <p:sp>
        <p:nvSpPr>
          <p:cNvPr id="56" name="Google Shape;56;p8"/>
          <p:cNvSpPr txBox="1">
            <a:spLocks noGrp="1"/>
          </p:cNvSpPr>
          <p:nvPr>
            <p:ph type="ftr" idx="11"/>
          </p:nvPr>
        </p:nvSpPr>
        <p:spPr>
          <a:xfrm>
            <a:off x="3279259" y="6372537"/>
            <a:ext cx="3341132" cy="36605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ko-KR" altLang="en-US" dirty="0"/>
          </a:p>
        </p:txBody>
      </p:sp>
      <p:sp>
        <p:nvSpPr>
          <p:cNvPr id="57" name="Google Shape;57;p8"/>
          <p:cNvSpPr txBox="1">
            <a:spLocks noGrp="1"/>
          </p:cNvSpPr>
          <p:nvPr>
            <p:ph type="sldNum" idx="12"/>
          </p:nvPr>
        </p:nvSpPr>
        <p:spPr>
          <a:xfrm>
            <a:off x="6991628" y="6372537"/>
            <a:ext cx="2227421" cy="36605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transition spd="med">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캡션 있는 콘텐츠"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81890" y="458364"/>
            <a:ext cx="3192895" cy="160427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8"/>
              <a:buFont typeface="Calibri"/>
              <a:buNone/>
              <a:defRPr sz="3208">
                <a:latin typeface="SimSun" panose="02010600030101010101" pitchFamily="2" charset="-122"/>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60" name="Google Shape;60;p9"/>
          <p:cNvSpPr txBox="1">
            <a:spLocks noGrp="1"/>
          </p:cNvSpPr>
          <p:nvPr>
            <p:ph type="body" idx="1"/>
          </p:nvPr>
        </p:nvSpPr>
        <p:spPr>
          <a:xfrm>
            <a:off x="4208641" y="989941"/>
            <a:ext cx="5011698" cy="4886035"/>
          </a:xfrm>
          <a:prstGeom prst="rect">
            <a:avLst/>
          </a:prstGeom>
          <a:noFill/>
          <a:ln>
            <a:noFill/>
          </a:ln>
        </p:spPr>
        <p:txBody>
          <a:bodyPr spcFirstLastPara="1" wrap="square" lIns="91425" tIns="45700" rIns="91425" bIns="45700" anchor="t" anchorCtr="0">
            <a:noAutofit/>
          </a:bodyPr>
          <a:lstStyle>
            <a:lvl1pPr marL="457200" lvl="0" indent="-432308" algn="l">
              <a:lnSpc>
                <a:spcPct val="90000"/>
              </a:lnSpc>
              <a:spcBef>
                <a:spcPts val="1003"/>
              </a:spcBef>
              <a:spcAft>
                <a:spcPts val="0"/>
              </a:spcAft>
              <a:buClr>
                <a:schemeClr val="dk1"/>
              </a:buClr>
              <a:buSzPts val="3208"/>
              <a:buChar char="•"/>
              <a:defRPr sz="3208">
                <a:latin typeface="SimSun" panose="02010600030101010101" pitchFamily="2" charset="-122"/>
              </a:defRPr>
            </a:lvl1pPr>
            <a:lvl2pPr marL="914400" lvl="1" indent="-406844" algn="l">
              <a:lnSpc>
                <a:spcPct val="90000"/>
              </a:lnSpc>
              <a:spcBef>
                <a:spcPts val="501"/>
              </a:spcBef>
              <a:spcAft>
                <a:spcPts val="0"/>
              </a:spcAft>
              <a:buClr>
                <a:schemeClr val="dk1"/>
              </a:buClr>
              <a:buSzPts val="2807"/>
              <a:buChar char="•"/>
              <a:defRPr sz="2807"/>
            </a:lvl2pPr>
            <a:lvl3pPr marL="1371600" lvl="2" indent="-381381" algn="l">
              <a:lnSpc>
                <a:spcPct val="90000"/>
              </a:lnSpc>
              <a:spcBef>
                <a:spcPts val="501"/>
              </a:spcBef>
              <a:spcAft>
                <a:spcPts val="0"/>
              </a:spcAft>
              <a:buClr>
                <a:schemeClr val="dk1"/>
              </a:buClr>
              <a:buSzPts val="2406"/>
              <a:buChar char="•"/>
              <a:defRPr sz="2406"/>
            </a:lvl3pPr>
            <a:lvl4pPr marL="1828800" lvl="3" indent="-355917" algn="l">
              <a:lnSpc>
                <a:spcPct val="90000"/>
              </a:lnSpc>
              <a:spcBef>
                <a:spcPts val="501"/>
              </a:spcBef>
              <a:spcAft>
                <a:spcPts val="0"/>
              </a:spcAft>
              <a:buClr>
                <a:schemeClr val="dk1"/>
              </a:buClr>
              <a:buSzPts val="2005"/>
              <a:buChar char="•"/>
              <a:defRPr sz="2004"/>
            </a:lvl4pPr>
            <a:lvl5pPr marL="2286000" lvl="4" indent="-355917" algn="l">
              <a:lnSpc>
                <a:spcPct val="90000"/>
              </a:lnSpc>
              <a:spcBef>
                <a:spcPts val="501"/>
              </a:spcBef>
              <a:spcAft>
                <a:spcPts val="0"/>
              </a:spcAft>
              <a:buClr>
                <a:schemeClr val="dk1"/>
              </a:buClr>
              <a:buSzPts val="2005"/>
              <a:buChar char="•"/>
              <a:defRPr sz="2004"/>
            </a:lvl5pPr>
            <a:lvl6pPr marL="2743200" lvl="5" indent="-355917" algn="l">
              <a:lnSpc>
                <a:spcPct val="90000"/>
              </a:lnSpc>
              <a:spcBef>
                <a:spcPts val="501"/>
              </a:spcBef>
              <a:spcAft>
                <a:spcPts val="0"/>
              </a:spcAft>
              <a:buClr>
                <a:schemeClr val="dk1"/>
              </a:buClr>
              <a:buSzPts val="2005"/>
              <a:buChar char="•"/>
              <a:defRPr sz="2004"/>
            </a:lvl6pPr>
            <a:lvl7pPr marL="3200400" lvl="6" indent="-355917" algn="l">
              <a:lnSpc>
                <a:spcPct val="90000"/>
              </a:lnSpc>
              <a:spcBef>
                <a:spcPts val="501"/>
              </a:spcBef>
              <a:spcAft>
                <a:spcPts val="0"/>
              </a:spcAft>
              <a:buClr>
                <a:schemeClr val="dk1"/>
              </a:buClr>
              <a:buSzPts val="2005"/>
              <a:buChar char="•"/>
              <a:defRPr sz="2004"/>
            </a:lvl7pPr>
            <a:lvl8pPr marL="3657600" lvl="7" indent="-355917" algn="l">
              <a:lnSpc>
                <a:spcPct val="90000"/>
              </a:lnSpc>
              <a:spcBef>
                <a:spcPts val="501"/>
              </a:spcBef>
              <a:spcAft>
                <a:spcPts val="0"/>
              </a:spcAft>
              <a:buClr>
                <a:schemeClr val="dk1"/>
              </a:buClr>
              <a:buSzPts val="2005"/>
              <a:buChar char="•"/>
              <a:defRPr sz="2004"/>
            </a:lvl8pPr>
            <a:lvl9pPr marL="4114800" lvl="8" indent="-355917" algn="l">
              <a:lnSpc>
                <a:spcPct val="90000"/>
              </a:lnSpc>
              <a:spcBef>
                <a:spcPts val="501"/>
              </a:spcBef>
              <a:spcAft>
                <a:spcPts val="0"/>
              </a:spcAft>
              <a:buClr>
                <a:schemeClr val="dk1"/>
              </a:buClr>
              <a:buSzPts val="2005"/>
              <a:buChar char="•"/>
              <a:defRPr sz="2004"/>
            </a:lvl9pPr>
          </a:lstStyle>
          <a:p>
            <a:endParaRPr dirty="0"/>
          </a:p>
        </p:txBody>
      </p:sp>
      <p:sp>
        <p:nvSpPr>
          <p:cNvPr id="61" name="Google Shape;61;p9"/>
          <p:cNvSpPr txBox="1">
            <a:spLocks noGrp="1"/>
          </p:cNvSpPr>
          <p:nvPr>
            <p:ph type="body" idx="2"/>
          </p:nvPr>
        </p:nvSpPr>
        <p:spPr>
          <a:xfrm>
            <a:off x="681890" y="2062639"/>
            <a:ext cx="3192895" cy="3821294"/>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3"/>
              </a:spcBef>
              <a:spcAft>
                <a:spcPts val="0"/>
              </a:spcAft>
              <a:buClr>
                <a:schemeClr val="dk1"/>
              </a:buClr>
              <a:buSzPts val="1604"/>
              <a:buNone/>
              <a:defRPr sz="1604">
                <a:latin typeface="SimSun" panose="02010600030101010101" pitchFamily="2" charset="-122"/>
              </a:defRPr>
            </a:lvl1pPr>
            <a:lvl2pPr marL="914400" lvl="1" indent="-228600" algn="l">
              <a:lnSpc>
                <a:spcPct val="90000"/>
              </a:lnSpc>
              <a:spcBef>
                <a:spcPts val="501"/>
              </a:spcBef>
              <a:spcAft>
                <a:spcPts val="0"/>
              </a:spcAft>
              <a:buClr>
                <a:schemeClr val="dk1"/>
              </a:buClr>
              <a:buSzPts val="1404"/>
              <a:buNone/>
              <a:defRPr sz="1404"/>
            </a:lvl2pPr>
            <a:lvl3pPr marL="1371600" lvl="2" indent="-228600" algn="l">
              <a:lnSpc>
                <a:spcPct val="90000"/>
              </a:lnSpc>
              <a:spcBef>
                <a:spcPts val="501"/>
              </a:spcBef>
              <a:spcAft>
                <a:spcPts val="0"/>
              </a:spcAft>
              <a:buClr>
                <a:schemeClr val="dk1"/>
              </a:buClr>
              <a:buSzPts val="1203"/>
              <a:buNone/>
              <a:defRPr sz="1203"/>
            </a:lvl3pPr>
            <a:lvl4pPr marL="1828800" lvl="3" indent="-228600" algn="l">
              <a:lnSpc>
                <a:spcPct val="90000"/>
              </a:lnSpc>
              <a:spcBef>
                <a:spcPts val="501"/>
              </a:spcBef>
              <a:spcAft>
                <a:spcPts val="0"/>
              </a:spcAft>
              <a:buClr>
                <a:schemeClr val="dk1"/>
              </a:buClr>
              <a:buSzPts val="1003"/>
              <a:buNone/>
              <a:defRPr sz="1003"/>
            </a:lvl4pPr>
            <a:lvl5pPr marL="2286000" lvl="4" indent="-228600" algn="l">
              <a:lnSpc>
                <a:spcPct val="90000"/>
              </a:lnSpc>
              <a:spcBef>
                <a:spcPts val="501"/>
              </a:spcBef>
              <a:spcAft>
                <a:spcPts val="0"/>
              </a:spcAft>
              <a:buClr>
                <a:schemeClr val="dk1"/>
              </a:buClr>
              <a:buSzPts val="1003"/>
              <a:buNone/>
              <a:defRPr sz="1003"/>
            </a:lvl5pPr>
            <a:lvl6pPr marL="2743200" lvl="5" indent="-228600" algn="l">
              <a:lnSpc>
                <a:spcPct val="90000"/>
              </a:lnSpc>
              <a:spcBef>
                <a:spcPts val="501"/>
              </a:spcBef>
              <a:spcAft>
                <a:spcPts val="0"/>
              </a:spcAft>
              <a:buClr>
                <a:schemeClr val="dk1"/>
              </a:buClr>
              <a:buSzPts val="1003"/>
              <a:buNone/>
              <a:defRPr sz="1003"/>
            </a:lvl6pPr>
            <a:lvl7pPr marL="3200400" lvl="6" indent="-228600" algn="l">
              <a:lnSpc>
                <a:spcPct val="90000"/>
              </a:lnSpc>
              <a:spcBef>
                <a:spcPts val="501"/>
              </a:spcBef>
              <a:spcAft>
                <a:spcPts val="0"/>
              </a:spcAft>
              <a:buClr>
                <a:schemeClr val="dk1"/>
              </a:buClr>
              <a:buSzPts val="1003"/>
              <a:buNone/>
              <a:defRPr sz="1003"/>
            </a:lvl7pPr>
            <a:lvl8pPr marL="3657600" lvl="7" indent="-228600" algn="l">
              <a:lnSpc>
                <a:spcPct val="90000"/>
              </a:lnSpc>
              <a:spcBef>
                <a:spcPts val="501"/>
              </a:spcBef>
              <a:spcAft>
                <a:spcPts val="0"/>
              </a:spcAft>
              <a:buClr>
                <a:schemeClr val="dk1"/>
              </a:buClr>
              <a:buSzPts val="1003"/>
              <a:buNone/>
              <a:defRPr sz="1003"/>
            </a:lvl8pPr>
            <a:lvl9pPr marL="4114800" lvl="8" indent="-228600" algn="l">
              <a:lnSpc>
                <a:spcPct val="90000"/>
              </a:lnSpc>
              <a:spcBef>
                <a:spcPts val="501"/>
              </a:spcBef>
              <a:spcAft>
                <a:spcPts val="0"/>
              </a:spcAft>
              <a:buClr>
                <a:schemeClr val="dk1"/>
              </a:buClr>
              <a:buSzPts val="1003"/>
              <a:buNone/>
              <a:defRPr sz="1003"/>
            </a:lvl9pPr>
          </a:lstStyle>
          <a:p>
            <a:endParaRPr dirty="0"/>
          </a:p>
        </p:txBody>
      </p:sp>
      <p:sp>
        <p:nvSpPr>
          <p:cNvPr id="62" name="Google Shape;62;p9"/>
          <p:cNvSpPr txBox="1">
            <a:spLocks noGrp="1"/>
          </p:cNvSpPr>
          <p:nvPr>
            <p:ph type="dt" idx="10"/>
          </p:nvPr>
        </p:nvSpPr>
        <p:spPr>
          <a:xfrm>
            <a:off x="680601" y="6372537"/>
            <a:ext cx="2227421" cy="36605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ko-KR" altLang="en-US" dirty="0"/>
          </a:p>
        </p:txBody>
      </p:sp>
      <p:sp>
        <p:nvSpPr>
          <p:cNvPr id="63" name="Google Shape;63;p9"/>
          <p:cNvSpPr txBox="1">
            <a:spLocks noGrp="1"/>
          </p:cNvSpPr>
          <p:nvPr>
            <p:ph type="ftr" idx="11"/>
          </p:nvPr>
        </p:nvSpPr>
        <p:spPr>
          <a:xfrm>
            <a:off x="3279259" y="6372537"/>
            <a:ext cx="3341132" cy="36605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ko-KR" altLang="en-US" dirty="0"/>
          </a:p>
        </p:txBody>
      </p:sp>
      <p:sp>
        <p:nvSpPr>
          <p:cNvPr id="64" name="Google Shape;64;p9"/>
          <p:cNvSpPr txBox="1">
            <a:spLocks noGrp="1"/>
          </p:cNvSpPr>
          <p:nvPr>
            <p:ph type="sldNum" idx="12"/>
          </p:nvPr>
        </p:nvSpPr>
        <p:spPr>
          <a:xfrm>
            <a:off x="6991628" y="6372537"/>
            <a:ext cx="2227421" cy="36605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transition spd="med">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캡션 있는 그림"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81890" y="458364"/>
            <a:ext cx="3192895" cy="160427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8"/>
              <a:buFont typeface="Calibri"/>
              <a:buNone/>
              <a:defRPr sz="3208">
                <a:latin typeface="SimSun" panose="02010600030101010101" pitchFamily="2" charset="-122"/>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67" name="Google Shape;67;p10"/>
          <p:cNvSpPr>
            <a:spLocks noGrp="1"/>
          </p:cNvSpPr>
          <p:nvPr>
            <p:ph type="pic" idx="2"/>
          </p:nvPr>
        </p:nvSpPr>
        <p:spPr>
          <a:xfrm>
            <a:off x="4208641" y="989941"/>
            <a:ext cx="5011698" cy="488603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3"/>
              </a:spcBef>
              <a:spcAft>
                <a:spcPts val="0"/>
              </a:spcAft>
              <a:buClr>
                <a:schemeClr val="dk1"/>
              </a:buClr>
              <a:buSzPts val="3208"/>
              <a:buFont typeface="Arial"/>
              <a:buNone/>
              <a:defRPr sz="3208" b="0" i="0" u="none" strike="noStrike" cap="none">
                <a:solidFill>
                  <a:schemeClr val="dk1"/>
                </a:solidFill>
                <a:latin typeface="SimSun" panose="02010600030101010101" pitchFamily="2" charset="-122"/>
                <a:ea typeface="SimSun" panose="02010600030101010101" pitchFamily="2" charset="-122"/>
                <a:cs typeface="Calibri"/>
                <a:sym typeface="Calibri"/>
              </a:defRPr>
            </a:lvl1pPr>
            <a:lvl2pPr marR="0" lvl="1" algn="l" rtl="0">
              <a:lnSpc>
                <a:spcPct val="90000"/>
              </a:lnSpc>
              <a:spcBef>
                <a:spcPts val="501"/>
              </a:spcBef>
              <a:spcAft>
                <a:spcPts val="0"/>
              </a:spcAft>
              <a:buClr>
                <a:schemeClr val="dk1"/>
              </a:buClr>
              <a:buSzPts val="2807"/>
              <a:buFont typeface="Arial"/>
              <a:buNone/>
              <a:defRPr sz="2807" b="0" i="0" u="none" strike="noStrike" cap="none">
                <a:solidFill>
                  <a:schemeClr val="dk1"/>
                </a:solidFill>
                <a:latin typeface="Calibri"/>
                <a:ea typeface="Calibri"/>
                <a:cs typeface="Calibri"/>
                <a:sym typeface="Calibri"/>
              </a:defRPr>
            </a:lvl2pPr>
            <a:lvl3pPr marR="0" lvl="2" algn="l" rtl="0">
              <a:lnSpc>
                <a:spcPct val="90000"/>
              </a:lnSpc>
              <a:spcBef>
                <a:spcPts val="501"/>
              </a:spcBef>
              <a:spcAft>
                <a:spcPts val="0"/>
              </a:spcAft>
              <a:buClr>
                <a:schemeClr val="dk1"/>
              </a:buClr>
              <a:buSzPts val="2406"/>
              <a:buFont typeface="Arial"/>
              <a:buNone/>
              <a:defRPr sz="2406" b="0" i="0" u="none" strike="noStrike" cap="none">
                <a:solidFill>
                  <a:schemeClr val="dk1"/>
                </a:solidFill>
                <a:latin typeface="Calibri"/>
                <a:ea typeface="Calibri"/>
                <a:cs typeface="Calibri"/>
                <a:sym typeface="Calibri"/>
              </a:defRPr>
            </a:lvl3pPr>
            <a:lvl4pPr marR="0" lvl="3" algn="l" rtl="0">
              <a:lnSpc>
                <a:spcPct val="90000"/>
              </a:lnSpc>
              <a:spcBef>
                <a:spcPts val="501"/>
              </a:spcBef>
              <a:spcAft>
                <a:spcPts val="0"/>
              </a:spcAft>
              <a:buClr>
                <a:schemeClr val="dk1"/>
              </a:buClr>
              <a:buSzPts val="2005"/>
              <a:buFont typeface="Arial"/>
              <a:buNone/>
              <a:defRPr sz="2004" b="0" i="0" u="none" strike="noStrike" cap="none">
                <a:solidFill>
                  <a:schemeClr val="dk1"/>
                </a:solidFill>
                <a:latin typeface="Calibri"/>
                <a:ea typeface="Calibri"/>
                <a:cs typeface="Calibri"/>
                <a:sym typeface="Calibri"/>
              </a:defRPr>
            </a:lvl4pPr>
            <a:lvl5pPr marR="0" lvl="4" algn="l" rtl="0">
              <a:lnSpc>
                <a:spcPct val="90000"/>
              </a:lnSpc>
              <a:spcBef>
                <a:spcPts val="501"/>
              </a:spcBef>
              <a:spcAft>
                <a:spcPts val="0"/>
              </a:spcAft>
              <a:buClr>
                <a:schemeClr val="dk1"/>
              </a:buClr>
              <a:buSzPts val="2005"/>
              <a:buFont typeface="Arial"/>
              <a:buNone/>
              <a:defRPr sz="2004" b="0" i="0" u="none" strike="noStrike" cap="none">
                <a:solidFill>
                  <a:schemeClr val="dk1"/>
                </a:solidFill>
                <a:latin typeface="Calibri"/>
                <a:ea typeface="Calibri"/>
                <a:cs typeface="Calibri"/>
                <a:sym typeface="Calibri"/>
              </a:defRPr>
            </a:lvl5pPr>
            <a:lvl6pPr marR="0" lvl="5" algn="l" rtl="0">
              <a:lnSpc>
                <a:spcPct val="90000"/>
              </a:lnSpc>
              <a:spcBef>
                <a:spcPts val="501"/>
              </a:spcBef>
              <a:spcAft>
                <a:spcPts val="0"/>
              </a:spcAft>
              <a:buClr>
                <a:schemeClr val="dk1"/>
              </a:buClr>
              <a:buSzPts val="2005"/>
              <a:buFont typeface="Arial"/>
              <a:buNone/>
              <a:defRPr sz="2004" b="0" i="0" u="none" strike="noStrike" cap="none">
                <a:solidFill>
                  <a:schemeClr val="dk1"/>
                </a:solidFill>
                <a:latin typeface="Calibri"/>
                <a:ea typeface="Calibri"/>
                <a:cs typeface="Calibri"/>
                <a:sym typeface="Calibri"/>
              </a:defRPr>
            </a:lvl6pPr>
            <a:lvl7pPr marR="0" lvl="6" algn="l" rtl="0">
              <a:lnSpc>
                <a:spcPct val="90000"/>
              </a:lnSpc>
              <a:spcBef>
                <a:spcPts val="501"/>
              </a:spcBef>
              <a:spcAft>
                <a:spcPts val="0"/>
              </a:spcAft>
              <a:buClr>
                <a:schemeClr val="dk1"/>
              </a:buClr>
              <a:buSzPts val="2005"/>
              <a:buFont typeface="Arial"/>
              <a:buNone/>
              <a:defRPr sz="2004" b="0" i="0" u="none" strike="noStrike" cap="none">
                <a:solidFill>
                  <a:schemeClr val="dk1"/>
                </a:solidFill>
                <a:latin typeface="Calibri"/>
                <a:ea typeface="Calibri"/>
                <a:cs typeface="Calibri"/>
                <a:sym typeface="Calibri"/>
              </a:defRPr>
            </a:lvl7pPr>
            <a:lvl8pPr marR="0" lvl="7" algn="l" rtl="0">
              <a:lnSpc>
                <a:spcPct val="90000"/>
              </a:lnSpc>
              <a:spcBef>
                <a:spcPts val="501"/>
              </a:spcBef>
              <a:spcAft>
                <a:spcPts val="0"/>
              </a:spcAft>
              <a:buClr>
                <a:schemeClr val="dk1"/>
              </a:buClr>
              <a:buSzPts val="2005"/>
              <a:buFont typeface="Arial"/>
              <a:buNone/>
              <a:defRPr sz="2004" b="0" i="0" u="none" strike="noStrike" cap="none">
                <a:solidFill>
                  <a:schemeClr val="dk1"/>
                </a:solidFill>
                <a:latin typeface="Calibri"/>
                <a:ea typeface="Calibri"/>
                <a:cs typeface="Calibri"/>
                <a:sym typeface="Calibri"/>
              </a:defRPr>
            </a:lvl8pPr>
            <a:lvl9pPr marR="0" lvl="8" algn="l" rtl="0">
              <a:lnSpc>
                <a:spcPct val="90000"/>
              </a:lnSpc>
              <a:spcBef>
                <a:spcPts val="501"/>
              </a:spcBef>
              <a:spcAft>
                <a:spcPts val="0"/>
              </a:spcAft>
              <a:buClr>
                <a:schemeClr val="dk1"/>
              </a:buClr>
              <a:buSzPts val="2005"/>
              <a:buFont typeface="Arial"/>
              <a:buNone/>
              <a:defRPr sz="2004" b="0" i="0" u="none" strike="noStrike" cap="none">
                <a:solidFill>
                  <a:schemeClr val="dk1"/>
                </a:solidFill>
                <a:latin typeface="Calibri"/>
                <a:ea typeface="Calibri"/>
                <a:cs typeface="Calibri"/>
                <a:sym typeface="Calibri"/>
              </a:defRPr>
            </a:lvl9pPr>
          </a:lstStyle>
          <a:p>
            <a:endParaRPr dirty="0"/>
          </a:p>
        </p:txBody>
      </p:sp>
      <p:sp>
        <p:nvSpPr>
          <p:cNvPr id="68" name="Google Shape;68;p10"/>
          <p:cNvSpPr txBox="1">
            <a:spLocks noGrp="1"/>
          </p:cNvSpPr>
          <p:nvPr>
            <p:ph type="body" idx="1"/>
          </p:nvPr>
        </p:nvSpPr>
        <p:spPr>
          <a:xfrm>
            <a:off x="681890" y="2062639"/>
            <a:ext cx="3192895" cy="3821294"/>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3"/>
              </a:spcBef>
              <a:spcAft>
                <a:spcPts val="0"/>
              </a:spcAft>
              <a:buClr>
                <a:schemeClr val="dk1"/>
              </a:buClr>
              <a:buSzPts val="1604"/>
              <a:buNone/>
              <a:defRPr sz="1604">
                <a:latin typeface="SimSun" panose="02010600030101010101" pitchFamily="2" charset="-122"/>
              </a:defRPr>
            </a:lvl1pPr>
            <a:lvl2pPr marL="914400" lvl="1" indent="-228600" algn="l">
              <a:lnSpc>
                <a:spcPct val="90000"/>
              </a:lnSpc>
              <a:spcBef>
                <a:spcPts val="501"/>
              </a:spcBef>
              <a:spcAft>
                <a:spcPts val="0"/>
              </a:spcAft>
              <a:buClr>
                <a:schemeClr val="dk1"/>
              </a:buClr>
              <a:buSzPts val="1404"/>
              <a:buNone/>
              <a:defRPr sz="1404"/>
            </a:lvl2pPr>
            <a:lvl3pPr marL="1371600" lvl="2" indent="-228600" algn="l">
              <a:lnSpc>
                <a:spcPct val="90000"/>
              </a:lnSpc>
              <a:spcBef>
                <a:spcPts val="501"/>
              </a:spcBef>
              <a:spcAft>
                <a:spcPts val="0"/>
              </a:spcAft>
              <a:buClr>
                <a:schemeClr val="dk1"/>
              </a:buClr>
              <a:buSzPts val="1203"/>
              <a:buNone/>
              <a:defRPr sz="1203"/>
            </a:lvl3pPr>
            <a:lvl4pPr marL="1828800" lvl="3" indent="-228600" algn="l">
              <a:lnSpc>
                <a:spcPct val="90000"/>
              </a:lnSpc>
              <a:spcBef>
                <a:spcPts val="501"/>
              </a:spcBef>
              <a:spcAft>
                <a:spcPts val="0"/>
              </a:spcAft>
              <a:buClr>
                <a:schemeClr val="dk1"/>
              </a:buClr>
              <a:buSzPts val="1003"/>
              <a:buNone/>
              <a:defRPr sz="1003"/>
            </a:lvl4pPr>
            <a:lvl5pPr marL="2286000" lvl="4" indent="-228600" algn="l">
              <a:lnSpc>
                <a:spcPct val="90000"/>
              </a:lnSpc>
              <a:spcBef>
                <a:spcPts val="501"/>
              </a:spcBef>
              <a:spcAft>
                <a:spcPts val="0"/>
              </a:spcAft>
              <a:buClr>
                <a:schemeClr val="dk1"/>
              </a:buClr>
              <a:buSzPts val="1003"/>
              <a:buNone/>
              <a:defRPr sz="1003"/>
            </a:lvl5pPr>
            <a:lvl6pPr marL="2743200" lvl="5" indent="-228600" algn="l">
              <a:lnSpc>
                <a:spcPct val="90000"/>
              </a:lnSpc>
              <a:spcBef>
                <a:spcPts val="501"/>
              </a:spcBef>
              <a:spcAft>
                <a:spcPts val="0"/>
              </a:spcAft>
              <a:buClr>
                <a:schemeClr val="dk1"/>
              </a:buClr>
              <a:buSzPts val="1003"/>
              <a:buNone/>
              <a:defRPr sz="1003"/>
            </a:lvl6pPr>
            <a:lvl7pPr marL="3200400" lvl="6" indent="-228600" algn="l">
              <a:lnSpc>
                <a:spcPct val="90000"/>
              </a:lnSpc>
              <a:spcBef>
                <a:spcPts val="501"/>
              </a:spcBef>
              <a:spcAft>
                <a:spcPts val="0"/>
              </a:spcAft>
              <a:buClr>
                <a:schemeClr val="dk1"/>
              </a:buClr>
              <a:buSzPts val="1003"/>
              <a:buNone/>
              <a:defRPr sz="1003"/>
            </a:lvl7pPr>
            <a:lvl8pPr marL="3657600" lvl="7" indent="-228600" algn="l">
              <a:lnSpc>
                <a:spcPct val="90000"/>
              </a:lnSpc>
              <a:spcBef>
                <a:spcPts val="501"/>
              </a:spcBef>
              <a:spcAft>
                <a:spcPts val="0"/>
              </a:spcAft>
              <a:buClr>
                <a:schemeClr val="dk1"/>
              </a:buClr>
              <a:buSzPts val="1003"/>
              <a:buNone/>
              <a:defRPr sz="1003"/>
            </a:lvl8pPr>
            <a:lvl9pPr marL="4114800" lvl="8" indent="-228600" algn="l">
              <a:lnSpc>
                <a:spcPct val="90000"/>
              </a:lnSpc>
              <a:spcBef>
                <a:spcPts val="501"/>
              </a:spcBef>
              <a:spcAft>
                <a:spcPts val="0"/>
              </a:spcAft>
              <a:buClr>
                <a:schemeClr val="dk1"/>
              </a:buClr>
              <a:buSzPts val="1003"/>
              <a:buNone/>
              <a:defRPr sz="1003"/>
            </a:lvl9pPr>
          </a:lstStyle>
          <a:p>
            <a:endParaRPr dirty="0"/>
          </a:p>
        </p:txBody>
      </p:sp>
      <p:sp>
        <p:nvSpPr>
          <p:cNvPr id="69" name="Google Shape;69;p10"/>
          <p:cNvSpPr txBox="1">
            <a:spLocks noGrp="1"/>
          </p:cNvSpPr>
          <p:nvPr>
            <p:ph type="dt" idx="10"/>
          </p:nvPr>
        </p:nvSpPr>
        <p:spPr>
          <a:xfrm>
            <a:off x="680601" y="6372537"/>
            <a:ext cx="2227421" cy="36605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ko-KR" altLang="en-US" dirty="0"/>
          </a:p>
        </p:txBody>
      </p:sp>
      <p:sp>
        <p:nvSpPr>
          <p:cNvPr id="70" name="Google Shape;70;p10"/>
          <p:cNvSpPr txBox="1">
            <a:spLocks noGrp="1"/>
          </p:cNvSpPr>
          <p:nvPr>
            <p:ph type="ftr" idx="11"/>
          </p:nvPr>
        </p:nvSpPr>
        <p:spPr>
          <a:xfrm>
            <a:off x="3279259" y="6372537"/>
            <a:ext cx="3341132" cy="36605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ko-KR" altLang="en-US" dirty="0"/>
          </a:p>
        </p:txBody>
      </p:sp>
      <p:sp>
        <p:nvSpPr>
          <p:cNvPr id="71" name="Google Shape;71;p10"/>
          <p:cNvSpPr txBox="1">
            <a:spLocks noGrp="1"/>
          </p:cNvSpPr>
          <p:nvPr>
            <p:ph type="sldNum" idx="12"/>
          </p:nvPr>
        </p:nvSpPr>
        <p:spPr>
          <a:xfrm>
            <a:off x="6991628" y="6372537"/>
            <a:ext cx="2227421" cy="36605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transition spd="med">
    <p:pu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80601" y="366056"/>
            <a:ext cx="8538448" cy="1328938"/>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11"/>
              <a:buFont typeface="Calibri"/>
              <a:buNone/>
              <a:defRPr sz="4411"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11" name="Google Shape;11;p1"/>
          <p:cNvSpPr txBox="1">
            <a:spLocks noGrp="1"/>
          </p:cNvSpPr>
          <p:nvPr>
            <p:ph type="body" idx="1"/>
          </p:nvPr>
        </p:nvSpPr>
        <p:spPr>
          <a:xfrm>
            <a:off x="680601" y="1830274"/>
            <a:ext cx="8538448" cy="4362418"/>
          </a:xfrm>
          <a:prstGeom prst="rect">
            <a:avLst/>
          </a:prstGeom>
          <a:noFill/>
          <a:ln>
            <a:noFill/>
          </a:ln>
        </p:spPr>
        <p:txBody>
          <a:bodyPr spcFirstLastPara="1" wrap="square" lIns="91425" tIns="45700" rIns="91425" bIns="45700" anchor="t" anchorCtr="0">
            <a:noAutofit/>
          </a:bodyPr>
          <a:lstStyle>
            <a:lvl1pPr marL="457200" marR="0" lvl="0" indent="-406844" algn="l" rtl="0">
              <a:lnSpc>
                <a:spcPct val="90000"/>
              </a:lnSpc>
              <a:spcBef>
                <a:spcPts val="1003"/>
              </a:spcBef>
              <a:spcAft>
                <a:spcPts val="0"/>
              </a:spcAft>
              <a:buClr>
                <a:schemeClr val="dk1"/>
              </a:buClr>
              <a:buSzPts val="2807"/>
              <a:buFont typeface="Arial"/>
              <a:buChar char="•"/>
              <a:defRPr sz="2807" b="0" i="0" u="none" strike="noStrike" cap="none">
                <a:solidFill>
                  <a:schemeClr val="dk1"/>
                </a:solidFill>
                <a:latin typeface="Calibri"/>
                <a:ea typeface="Calibri"/>
                <a:cs typeface="Calibri"/>
                <a:sym typeface="Calibri"/>
              </a:defRPr>
            </a:lvl1pPr>
            <a:lvl2pPr marL="914400" marR="0" lvl="1" indent="-381381" algn="l" rtl="0">
              <a:lnSpc>
                <a:spcPct val="90000"/>
              </a:lnSpc>
              <a:spcBef>
                <a:spcPts val="501"/>
              </a:spcBef>
              <a:spcAft>
                <a:spcPts val="0"/>
              </a:spcAft>
              <a:buClr>
                <a:schemeClr val="dk1"/>
              </a:buClr>
              <a:buSzPts val="2406"/>
              <a:buFont typeface="Arial"/>
              <a:buChar char="•"/>
              <a:defRPr sz="2406" b="0" i="0" u="none" strike="noStrike" cap="none">
                <a:solidFill>
                  <a:schemeClr val="dk1"/>
                </a:solidFill>
                <a:latin typeface="Calibri"/>
                <a:ea typeface="Calibri"/>
                <a:cs typeface="Calibri"/>
                <a:sym typeface="Calibri"/>
              </a:defRPr>
            </a:lvl2pPr>
            <a:lvl3pPr marL="1371600" marR="0" lvl="2" indent="-355917" algn="l" rtl="0">
              <a:lnSpc>
                <a:spcPct val="90000"/>
              </a:lnSpc>
              <a:spcBef>
                <a:spcPts val="501"/>
              </a:spcBef>
              <a:spcAft>
                <a:spcPts val="0"/>
              </a:spcAft>
              <a:buClr>
                <a:schemeClr val="dk1"/>
              </a:buClr>
              <a:buSzPts val="2005"/>
              <a:buFont typeface="Arial"/>
              <a:buChar char="•"/>
              <a:defRPr sz="2004" b="0" i="0" u="none" strike="noStrike" cap="none">
                <a:solidFill>
                  <a:schemeClr val="dk1"/>
                </a:solidFill>
                <a:latin typeface="Calibri"/>
                <a:ea typeface="Calibri"/>
                <a:cs typeface="Calibri"/>
                <a:sym typeface="Calibri"/>
              </a:defRPr>
            </a:lvl3pPr>
            <a:lvl4pPr marL="1828800" marR="0" lvl="3" indent="-343217" algn="l" rtl="0">
              <a:lnSpc>
                <a:spcPct val="90000"/>
              </a:lnSpc>
              <a:spcBef>
                <a:spcPts val="501"/>
              </a:spcBef>
              <a:spcAft>
                <a:spcPts val="0"/>
              </a:spcAft>
              <a:buClr>
                <a:schemeClr val="dk1"/>
              </a:buClr>
              <a:buSzPts val="1805"/>
              <a:buFont typeface="Arial"/>
              <a:buChar char="•"/>
              <a:defRPr sz="1804" b="0" i="0" u="none" strike="noStrike" cap="none">
                <a:solidFill>
                  <a:schemeClr val="dk1"/>
                </a:solidFill>
                <a:latin typeface="Calibri"/>
                <a:ea typeface="Calibri"/>
                <a:cs typeface="Calibri"/>
                <a:sym typeface="Calibri"/>
              </a:defRPr>
            </a:lvl4pPr>
            <a:lvl5pPr marL="2286000" marR="0" lvl="4" indent="-343217" algn="l" rtl="0">
              <a:lnSpc>
                <a:spcPct val="90000"/>
              </a:lnSpc>
              <a:spcBef>
                <a:spcPts val="501"/>
              </a:spcBef>
              <a:spcAft>
                <a:spcPts val="0"/>
              </a:spcAft>
              <a:buClr>
                <a:schemeClr val="dk1"/>
              </a:buClr>
              <a:buSzPts val="1805"/>
              <a:buFont typeface="Arial"/>
              <a:buChar char="•"/>
              <a:defRPr sz="1804" b="0" i="0" u="none" strike="noStrike" cap="none">
                <a:solidFill>
                  <a:schemeClr val="dk1"/>
                </a:solidFill>
                <a:latin typeface="Calibri"/>
                <a:ea typeface="Calibri"/>
                <a:cs typeface="Calibri"/>
                <a:sym typeface="Calibri"/>
              </a:defRPr>
            </a:lvl5pPr>
            <a:lvl6pPr marL="2743200" marR="0" lvl="5" indent="-343217" algn="l" rtl="0">
              <a:lnSpc>
                <a:spcPct val="90000"/>
              </a:lnSpc>
              <a:spcBef>
                <a:spcPts val="501"/>
              </a:spcBef>
              <a:spcAft>
                <a:spcPts val="0"/>
              </a:spcAft>
              <a:buClr>
                <a:schemeClr val="dk1"/>
              </a:buClr>
              <a:buSzPts val="1805"/>
              <a:buFont typeface="Arial"/>
              <a:buChar char="•"/>
              <a:defRPr sz="1804" b="0" i="0" u="none" strike="noStrike" cap="none">
                <a:solidFill>
                  <a:schemeClr val="dk1"/>
                </a:solidFill>
                <a:latin typeface="Calibri"/>
                <a:ea typeface="Calibri"/>
                <a:cs typeface="Calibri"/>
                <a:sym typeface="Calibri"/>
              </a:defRPr>
            </a:lvl6pPr>
            <a:lvl7pPr marL="3200400" marR="0" lvl="6" indent="-343217" algn="l" rtl="0">
              <a:lnSpc>
                <a:spcPct val="90000"/>
              </a:lnSpc>
              <a:spcBef>
                <a:spcPts val="501"/>
              </a:spcBef>
              <a:spcAft>
                <a:spcPts val="0"/>
              </a:spcAft>
              <a:buClr>
                <a:schemeClr val="dk1"/>
              </a:buClr>
              <a:buSzPts val="1805"/>
              <a:buFont typeface="Arial"/>
              <a:buChar char="•"/>
              <a:defRPr sz="1804" b="0" i="0" u="none" strike="noStrike" cap="none">
                <a:solidFill>
                  <a:schemeClr val="dk1"/>
                </a:solidFill>
                <a:latin typeface="Calibri"/>
                <a:ea typeface="Calibri"/>
                <a:cs typeface="Calibri"/>
                <a:sym typeface="Calibri"/>
              </a:defRPr>
            </a:lvl7pPr>
            <a:lvl8pPr marL="3657600" marR="0" lvl="7" indent="-343217" algn="l" rtl="0">
              <a:lnSpc>
                <a:spcPct val="90000"/>
              </a:lnSpc>
              <a:spcBef>
                <a:spcPts val="501"/>
              </a:spcBef>
              <a:spcAft>
                <a:spcPts val="0"/>
              </a:spcAft>
              <a:buClr>
                <a:schemeClr val="dk1"/>
              </a:buClr>
              <a:buSzPts val="1805"/>
              <a:buFont typeface="Arial"/>
              <a:buChar char="•"/>
              <a:defRPr sz="1804" b="0" i="0" u="none" strike="noStrike" cap="none">
                <a:solidFill>
                  <a:schemeClr val="dk1"/>
                </a:solidFill>
                <a:latin typeface="Calibri"/>
                <a:ea typeface="Calibri"/>
                <a:cs typeface="Calibri"/>
                <a:sym typeface="Calibri"/>
              </a:defRPr>
            </a:lvl8pPr>
            <a:lvl9pPr marL="4114800" marR="0" lvl="8" indent="-343217" algn="l" rtl="0">
              <a:lnSpc>
                <a:spcPct val="90000"/>
              </a:lnSpc>
              <a:spcBef>
                <a:spcPts val="501"/>
              </a:spcBef>
              <a:spcAft>
                <a:spcPts val="0"/>
              </a:spcAft>
              <a:buClr>
                <a:schemeClr val="dk1"/>
              </a:buClr>
              <a:buSzPts val="1805"/>
              <a:buFont typeface="Arial"/>
              <a:buChar char="•"/>
              <a:defRPr sz="1804" b="0" i="0" u="none" strike="noStrike" cap="none">
                <a:solidFill>
                  <a:schemeClr val="dk1"/>
                </a:solidFill>
                <a:latin typeface="Calibri"/>
                <a:ea typeface="Calibri"/>
                <a:cs typeface="Calibri"/>
                <a:sym typeface="Calibri"/>
              </a:defRPr>
            </a:lvl9pPr>
          </a:lstStyle>
          <a:p>
            <a:endParaRPr dirty="0"/>
          </a:p>
        </p:txBody>
      </p:sp>
      <p:sp>
        <p:nvSpPr>
          <p:cNvPr id="12" name="Google Shape;12;p1"/>
          <p:cNvSpPr txBox="1">
            <a:spLocks noGrp="1"/>
          </p:cNvSpPr>
          <p:nvPr>
            <p:ph type="dt" idx="10"/>
          </p:nvPr>
        </p:nvSpPr>
        <p:spPr>
          <a:xfrm>
            <a:off x="680601" y="6372537"/>
            <a:ext cx="2227421" cy="36605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3" b="0" i="0" u="none" strike="noStrike" cap="none">
                <a:solidFill>
                  <a:srgbClr val="888888"/>
                </a:solidFill>
                <a:latin typeface="SimSun" panose="02010600030101010101" pitchFamily="2" charset="-122"/>
                <a:ea typeface="SimSun" panose="02010600030101010101" pitchFamily="2" charset="-122"/>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ko-KR" altLang="en-US" dirty="0"/>
          </a:p>
        </p:txBody>
      </p:sp>
      <p:sp>
        <p:nvSpPr>
          <p:cNvPr id="13" name="Google Shape;13;p1"/>
          <p:cNvSpPr txBox="1">
            <a:spLocks noGrp="1"/>
          </p:cNvSpPr>
          <p:nvPr>
            <p:ph type="ftr" idx="11"/>
          </p:nvPr>
        </p:nvSpPr>
        <p:spPr>
          <a:xfrm>
            <a:off x="3279259" y="6372537"/>
            <a:ext cx="3341132" cy="36605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3" b="0" i="0" u="none" strike="noStrike" cap="none">
                <a:solidFill>
                  <a:srgbClr val="888888"/>
                </a:solidFill>
                <a:latin typeface="SimSun" panose="02010600030101010101" pitchFamily="2" charset="-122"/>
                <a:ea typeface="SimSun" panose="02010600030101010101" pitchFamily="2" charset="-122"/>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ko-KR" altLang="en-US" dirty="0"/>
          </a:p>
        </p:txBody>
      </p:sp>
      <p:sp>
        <p:nvSpPr>
          <p:cNvPr id="14" name="Google Shape;14;p1"/>
          <p:cNvSpPr txBox="1">
            <a:spLocks noGrp="1"/>
          </p:cNvSpPr>
          <p:nvPr>
            <p:ph type="sldNum" idx="12"/>
          </p:nvPr>
        </p:nvSpPr>
        <p:spPr>
          <a:xfrm>
            <a:off x="6991628" y="6372537"/>
            <a:ext cx="2227421" cy="36605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3" b="0" i="0" u="none" strike="noStrike" cap="none">
                <a:solidFill>
                  <a:srgbClr val="888888"/>
                </a:solidFill>
                <a:latin typeface="SimSun" panose="02010600030101010101" pitchFamily="2" charset="-122"/>
                <a:ea typeface="SimSun" panose="02010600030101010101" pitchFamily="2" charset="-122"/>
                <a:cs typeface="Calibri"/>
                <a:sym typeface="Calibri"/>
              </a:defRPr>
            </a:lvl1pPr>
            <a:lvl2pPr marL="0" marR="0" lvl="1" indent="0" algn="r" rtl="0">
              <a:spcBef>
                <a:spcPts val="0"/>
              </a:spcBef>
              <a:buNone/>
              <a:defRPr sz="1203" b="0" i="0" u="none" strike="noStrike" cap="none">
                <a:solidFill>
                  <a:srgbClr val="888888"/>
                </a:solidFill>
                <a:latin typeface="Calibri"/>
                <a:ea typeface="Calibri"/>
                <a:cs typeface="Calibri"/>
                <a:sym typeface="Calibri"/>
              </a:defRPr>
            </a:lvl2pPr>
            <a:lvl3pPr marL="0" marR="0" lvl="2" indent="0" algn="r" rtl="0">
              <a:spcBef>
                <a:spcPts val="0"/>
              </a:spcBef>
              <a:buNone/>
              <a:defRPr sz="1203" b="0" i="0" u="none" strike="noStrike" cap="none">
                <a:solidFill>
                  <a:srgbClr val="888888"/>
                </a:solidFill>
                <a:latin typeface="Calibri"/>
                <a:ea typeface="Calibri"/>
                <a:cs typeface="Calibri"/>
                <a:sym typeface="Calibri"/>
              </a:defRPr>
            </a:lvl3pPr>
            <a:lvl4pPr marL="0" marR="0" lvl="3" indent="0" algn="r" rtl="0">
              <a:spcBef>
                <a:spcPts val="0"/>
              </a:spcBef>
              <a:buNone/>
              <a:defRPr sz="1203" b="0" i="0" u="none" strike="noStrike" cap="none">
                <a:solidFill>
                  <a:srgbClr val="888888"/>
                </a:solidFill>
                <a:latin typeface="Calibri"/>
                <a:ea typeface="Calibri"/>
                <a:cs typeface="Calibri"/>
                <a:sym typeface="Calibri"/>
              </a:defRPr>
            </a:lvl4pPr>
            <a:lvl5pPr marL="0" marR="0" lvl="4" indent="0" algn="r" rtl="0">
              <a:spcBef>
                <a:spcPts val="0"/>
              </a:spcBef>
              <a:buNone/>
              <a:defRPr sz="1203" b="0" i="0" u="none" strike="noStrike" cap="none">
                <a:solidFill>
                  <a:srgbClr val="888888"/>
                </a:solidFill>
                <a:latin typeface="Calibri"/>
                <a:ea typeface="Calibri"/>
                <a:cs typeface="Calibri"/>
                <a:sym typeface="Calibri"/>
              </a:defRPr>
            </a:lvl5pPr>
            <a:lvl6pPr marL="0" marR="0" lvl="5" indent="0" algn="r" rtl="0">
              <a:spcBef>
                <a:spcPts val="0"/>
              </a:spcBef>
              <a:buNone/>
              <a:defRPr sz="1203" b="0" i="0" u="none" strike="noStrike" cap="none">
                <a:solidFill>
                  <a:srgbClr val="888888"/>
                </a:solidFill>
                <a:latin typeface="Calibri"/>
                <a:ea typeface="Calibri"/>
                <a:cs typeface="Calibri"/>
                <a:sym typeface="Calibri"/>
              </a:defRPr>
            </a:lvl6pPr>
            <a:lvl7pPr marL="0" marR="0" lvl="6" indent="0" algn="r" rtl="0">
              <a:spcBef>
                <a:spcPts val="0"/>
              </a:spcBef>
              <a:buNone/>
              <a:defRPr sz="1203" b="0" i="0" u="none" strike="noStrike" cap="none">
                <a:solidFill>
                  <a:srgbClr val="888888"/>
                </a:solidFill>
                <a:latin typeface="Calibri"/>
                <a:ea typeface="Calibri"/>
                <a:cs typeface="Calibri"/>
                <a:sym typeface="Calibri"/>
              </a:defRPr>
            </a:lvl7pPr>
            <a:lvl8pPr marL="0" marR="0" lvl="7" indent="0" algn="r" rtl="0">
              <a:spcBef>
                <a:spcPts val="0"/>
              </a:spcBef>
              <a:buNone/>
              <a:defRPr sz="1203" b="0" i="0" u="none" strike="noStrike" cap="none">
                <a:solidFill>
                  <a:srgbClr val="888888"/>
                </a:solidFill>
                <a:latin typeface="Calibri"/>
                <a:ea typeface="Calibri"/>
                <a:cs typeface="Calibri"/>
                <a:sym typeface="Calibri"/>
              </a:defRPr>
            </a:lvl8pPr>
            <a:lvl9pPr marL="0" marR="0" lvl="8" indent="0" algn="r" rtl="0">
              <a:spcBef>
                <a:spcPts val="0"/>
              </a:spcBef>
              <a:buNone/>
              <a:defRPr sz="1203"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spd="med">
    <p:push/>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SimSun" panose="02010600030101010101" pitchFamily="2" charset="-122"/>
          <a:ea typeface="SimSun" panose="02010600030101010101" pitchFamily="2" charset="-122"/>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SimSun" panose="02010600030101010101" pitchFamily="2" charset="-122"/>
          <a:ea typeface="SimSun" panose="02010600030101010101" pitchFamily="2" charset="-122"/>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3.png"/><Relationship Id="rId7"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9.png"/><Relationship Id="rId4" Type="http://schemas.openxmlformats.org/officeDocument/2006/relationships/image" Target="../media/image22.png"/><Relationship Id="rId9"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3.png"/><Relationship Id="rId7"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9.png"/><Relationship Id="rId4" Type="http://schemas.openxmlformats.org/officeDocument/2006/relationships/image" Target="../media/image23.png"/><Relationship Id="rId9" Type="http://schemas.openxmlformats.org/officeDocument/2006/relationships/image" Target="../media/image8.png"/></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3.png"/><Relationship Id="rId7"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9.png"/><Relationship Id="rId4" Type="http://schemas.openxmlformats.org/officeDocument/2006/relationships/image" Target="../media/image24.png"/><Relationship Id="rId9" Type="http://schemas.openxmlformats.org/officeDocument/2006/relationships/image" Target="../media/image8.png"/></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3.png"/><Relationship Id="rId7"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9.png"/><Relationship Id="rId4" Type="http://schemas.openxmlformats.org/officeDocument/2006/relationships/image" Target="../media/image25.png"/><Relationship Id="rId9"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0.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2.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3.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9.png"/><Relationship Id="rId4" Type="http://schemas.openxmlformats.org/officeDocument/2006/relationships/image" Target="../media/image14.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3.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hyperlink" Target="http://www.firedata.go.kr/"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3.pn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16.png"/><Relationship Id="rId9" Type="http://schemas.openxmlformats.org/officeDocument/2006/relationships/image" Target="../media/image17.jpg"/></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3.png"/><Relationship Id="rId7"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9.png"/><Relationship Id="rId5" Type="http://schemas.openxmlformats.org/officeDocument/2006/relationships/image" Target="../media/image19.png"/><Relationship Id="rId10" Type="http://schemas.openxmlformats.org/officeDocument/2006/relationships/image" Target="../media/image8.png"/><Relationship Id="rId4" Type="http://schemas.openxmlformats.org/officeDocument/2006/relationships/image" Target="../media/image18.png"/><Relationship Id="rId9"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3.png"/><Relationship Id="rId7"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9.png"/><Relationship Id="rId5" Type="http://schemas.openxmlformats.org/officeDocument/2006/relationships/image" Target="../media/image21.png"/><Relationship Id="rId10" Type="http://schemas.openxmlformats.org/officeDocument/2006/relationships/image" Target="../media/image8.png"/><Relationship Id="rId4" Type="http://schemas.openxmlformats.org/officeDocument/2006/relationships/image" Target="../media/image20.png"/><Relationship Id="rId9"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3.png"/><Relationship Id="rId7"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9.png"/><Relationship Id="rId4" Type="http://schemas.openxmlformats.org/officeDocument/2006/relationships/image" Target="../media/image14.png"/><Relationship Id="rId9"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3.png"/><Relationship Id="rId7"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9.png"/><Relationship Id="rId4" Type="http://schemas.openxmlformats.org/officeDocument/2006/relationships/image" Target="../media/image22.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3"/>
          <p:cNvPicPr preferRelativeResize="0"/>
          <p:nvPr/>
        </p:nvPicPr>
        <p:blipFill rotWithShape="1">
          <a:blip r:embed="rId3">
            <a:alphaModFix/>
          </a:blip>
          <a:srcRect/>
          <a:stretch/>
        </p:blipFill>
        <p:spPr>
          <a:xfrm>
            <a:off x="0" y="0"/>
            <a:ext cx="9897192" cy="6875463"/>
          </a:xfrm>
          <a:prstGeom prst="rect">
            <a:avLst/>
          </a:prstGeom>
          <a:noFill/>
          <a:ln>
            <a:noFill/>
          </a:ln>
        </p:spPr>
      </p:pic>
      <p:sp>
        <p:nvSpPr>
          <p:cNvPr id="89" name="Google Shape;89;p13"/>
          <p:cNvSpPr/>
          <p:nvPr/>
        </p:nvSpPr>
        <p:spPr>
          <a:xfrm>
            <a:off x="383209" y="1905694"/>
            <a:ext cx="1407491" cy="369330"/>
          </a:xfrm>
          <a:prstGeom prst="rect">
            <a:avLst/>
          </a:prstGeom>
          <a:solidFill>
            <a:srgbClr val="FFFF00"/>
          </a:solidFill>
          <a:ln>
            <a:noFill/>
          </a:ln>
        </p:spPr>
        <p:txBody>
          <a:bodyPr spcFirstLastPara="1" wrap="square" lIns="45700" tIns="45700" rIns="45700" bIns="45700" anchor="ctr" anchorCtr="0">
            <a:noAutofit/>
          </a:bodyPr>
          <a:lstStyle/>
          <a:p>
            <a:pPr marL="0" marR="0" lvl="0" indent="0" algn="ctr" rtl="0">
              <a:spcBef>
                <a:spcPts val="0"/>
              </a:spcBef>
              <a:spcAft>
                <a:spcPts val="0"/>
              </a:spcAft>
              <a:buNone/>
            </a:pPr>
            <a:endParaRPr sz="1800" b="0" i="0" u="none" strike="noStrike" cap="none" dirty="0">
              <a:solidFill>
                <a:srgbClr val="000000"/>
              </a:solidFill>
              <a:latin typeface="SimSun" panose="02010600030101010101" pitchFamily="2" charset="-122"/>
              <a:ea typeface="SimSun" panose="02010600030101010101" pitchFamily="2" charset="-122"/>
              <a:cs typeface="Calibri"/>
              <a:sym typeface="Calibri"/>
            </a:endParaRPr>
          </a:p>
        </p:txBody>
      </p:sp>
      <p:sp>
        <p:nvSpPr>
          <p:cNvPr id="90" name="Google Shape;90;p13"/>
          <p:cNvSpPr/>
          <p:nvPr/>
        </p:nvSpPr>
        <p:spPr>
          <a:xfrm>
            <a:off x="-14296" y="1835278"/>
            <a:ext cx="2048919"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1" i="0" u="none" strike="noStrike" cap="none" dirty="0">
                <a:solidFill>
                  <a:schemeClr val="accent1"/>
                </a:solidFill>
                <a:latin typeface="SimSun" panose="02010600030101010101" pitchFamily="2" charset="-122"/>
                <a:ea typeface="SimSun" panose="02010600030101010101" pitchFamily="2" charset="-122"/>
                <a:cs typeface="Calibri"/>
                <a:sym typeface="Calibri"/>
              </a:rPr>
              <a:t> </a:t>
            </a:r>
            <a:r>
              <a:rPr lang="en-US" sz="2000" b="1" i="0" u="none" strike="noStrike" cap="none" dirty="0">
                <a:solidFill>
                  <a:schemeClr val="accent1"/>
                </a:solidFill>
                <a:latin typeface="SimSun" panose="02010600030101010101" pitchFamily="2" charset="-122"/>
                <a:ea typeface="SimSun" panose="02010600030101010101" pitchFamily="2" charset="-122"/>
                <a:cs typeface="Calibri"/>
                <a:sym typeface="Calibri"/>
              </a:rPr>
              <a:t>[</a:t>
            </a:r>
            <a:r>
              <a:rPr lang="ko-KR" altLang="en-US" sz="2000" b="1" i="0" u="none" strike="noStrike" cap="none" dirty="0">
                <a:solidFill>
                  <a:schemeClr val="accent1"/>
                </a:solidFill>
                <a:latin typeface="SimSun" panose="02010600030101010101" pitchFamily="2" charset="-122"/>
                <a:ea typeface="SimSun" panose="02010600030101010101" pitchFamily="2" charset="-122"/>
                <a:cs typeface="Calibri"/>
                <a:sym typeface="Calibri"/>
              </a:rPr>
              <a:t>第</a:t>
            </a:r>
            <a:r>
              <a:rPr lang="en-US" altLang="ko-KR" sz="2000" b="1" i="0" u="none" strike="noStrike" cap="none" dirty="0">
                <a:solidFill>
                  <a:schemeClr val="accent1"/>
                </a:solidFill>
                <a:latin typeface="SimSun" panose="02010600030101010101" pitchFamily="2" charset="-122"/>
                <a:ea typeface="SimSun" panose="02010600030101010101" pitchFamily="2" charset="-122"/>
                <a:cs typeface="Calibri"/>
                <a:sym typeface="Calibri"/>
              </a:rPr>
              <a:t>8</a:t>
            </a:r>
            <a:r>
              <a:rPr lang="ko-KR" altLang="en-US" sz="2000" b="1" i="0" u="none" strike="noStrike" cap="none" dirty="0">
                <a:solidFill>
                  <a:schemeClr val="accent1"/>
                </a:solidFill>
                <a:latin typeface="SimSun" panose="02010600030101010101" pitchFamily="2" charset="-122"/>
                <a:ea typeface="SimSun" panose="02010600030101010101" pitchFamily="2" charset="-122"/>
                <a:cs typeface="Calibri"/>
                <a:sym typeface="Calibri"/>
              </a:rPr>
              <a:t>集</a:t>
            </a:r>
            <a:r>
              <a:rPr lang="en-US" sz="2000" b="1" i="0" u="none" strike="noStrike" cap="none" dirty="0">
                <a:solidFill>
                  <a:schemeClr val="accent1"/>
                </a:solidFill>
                <a:latin typeface="SimSun" panose="02010600030101010101" pitchFamily="2" charset="-122"/>
                <a:ea typeface="SimSun" panose="02010600030101010101" pitchFamily="2" charset="-122"/>
                <a:cs typeface="Calibri"/>
                <a:sym typeface="Calibri"/>
              </a:rPr>
              <a:t>]</a:t>
            </a:r>
            <a:endParaRPr sz="2000" b="1" i="0" u="none" strike="noStrike" cap="none" dirty="0">
              <a:solidFill>
                <a:schemeClr val="accent1"/>
              </a:solidFill>
              <a:latin typeface="SimSun" panose="02010600030101010101" pitchFamily="2" charset="-122"/>
              <a:ea typeface="SimSun" panose="02010600030101010101" pitchFamily="2" charset="-122"/>
              <a:cs typeface="Calibri"/>
              <a:sym typeface="Calibri"/>
            </a:endParaRPr>
          </a:p>
        </p:txBody>
      </p:sp>
      <p:sp>
        <p:nvSpPr>
          <p:cNvPr id="91" name="Google Shape;91;p13"/>
          <p:cNvSpPr/>
          <p:nvPr/>
        </p:nvSpPr>
        <p:spPr>
          <a:xfrm>
            <a:off x="182881" y="118872"/>
            <a:ext cx="2459736" cy="73152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SimSun" panose="02010600030101010101" pitchFamily="2" charset="-122"/>
              <a:ea typeface="SimSun" panose="02010600030101010101" pitchFamily="2" charset="-122"/>
              <a:cs typeface="Calibri"/>
              <a:sym typeface="Calibri"/>
            </a:endParaRPr>
          </a:p>
        </p:txBody>
      </p:sp>
      <p:sp>
        <p:nvSpPr>
          <p:cNvPr id="92" name="Google Shape;92;p13"/>
          <p:cNvSpPr/>
          <p:nvPr/>
        </p:nvSpPr>
        <p:spPr>
          <a:xfrm>
            <a:off x="8831485" y="118872"/>
            <a:ext cx="972273" cy="323377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SimSun" panose="02010600030101010101" pitchFamily="2" charset="-122"/>
              <a:ea typeface="SimSun" panose="02010600030101010101" pitchFamily="2" charset="-122"/>
              <a:cs typeface="Calibri"/>
              <a:sym typeface="Calibri"/>
            </a:endParaRPr>
          </a:p>
        </p:txBody>
      </p:sp>
      <p:sp>
        <p:nvSpPr>
          <p:cNvPr id="93" name="Google Shape;93;p13"/>
          <p:cNvSpPr/>
          <p:nvPr/>
        </p:nvSpPr>
        <p:spPr>
          <a:xfrm>
            <a:off x="182880" y="6328102"/>
            <a:ext cx="3775662" cy="544011"/>
          </a:xfrm>
          <a:prstGeom prst="rect">
            <a:avLst/>
          </a:prstGeom>
          <a:solidFill>
            <a:srgbClr val="A3D8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SimSun" panose="02010600030101010101" pitchFamily="2" charset="-122"/>
              <a:ea typeface="SimSun" panose="02010600030101010101" pitchFamily="2" charset="-122"/>
              <a:cs typeface="Calibri"/>
              <a:sym typeface="Calibri"/>
            </a:endParaRPr>
          </a:p>
        </p:txBody>
      </p:sp>
      <p:pic>
        <p:nvPicPr>
          <p:cNvPr id="95" name="Google Shape;95;p13"/>
          <p:cNvPicPr preferRelativeResize="0"/>
          <p:nvPr/>
        </p:nvPicPr>
        <p:blipFill rotWithShape="1">
          <a:blip r:embed="rId4">
            <a:alphaModFix/>
          </a:blip>
          <a:srcRect/>
          <a:stretch/>
        </p:blipFill>
        <p:spPr>
          <a:xfrm>
            <a:off x="341181" y="3644816"/>
            <a:ext cx="5145087" cy="49213"/>
          </a:xfrm>
          <a:prstGeom prst="rect">
            <a:avLst/>
          </a:prstGeom>
          <a:noFill/>
          <a:ln>
            <a:noFill/>
          </a:ln>
        </p:spPr>
      </p:pic>
      <p:pic>
        <p:nvPicPr>
          <p:cNvPr id="96" name="Google Shape;96;p13"/>
          <p:cNvPicPr preferRelativeResize="0"/>
          <p:nvPr/>
        </p:nvPicPr>
        <p:blipFill rotWithShape="1">
          <a:blip r:embed="rId4">
            <a:alphaModFix/>
          </a:blip>
          <a:srcRect/>
          <a:stretch/>
        </p:blipFill>
        <p:spPr>
          <a:xfrm>
            <a:off x="383209" y="2327264"/>
            <a:ext cx="5145087" cy="49213"/>
          </a:xfrm>
          <a:prstGeom prst="rect">
            <a:avLst/>
          </a:prstGeom>
          <a:noFill/>
          <a:ln>
            <a:noFill/>
          </a:ln>
        </p:spPr>
      </p:pic>
      <p:grpSp>
        <p:nvGrpSpPr>
          <p:cNvPr id="97" name="Google Shape;97;p13"/>
          <p:cNvGrpSpPr/>
          <p:nvPr/>
        </p:nvGrpSpPr>
        <p:grpSpPr>
          <a:xfrm>
            <a:off x="6652303" y="5630878"/>
            <a:ext cx="2820276" cy="1180814"/>
            <a:chOff x="420304" y="5584560"/>
            <a:chExt cx="2820276" cy="1180814"/>
          </a:xfrm>
        </p:grpSpPr>
        <p:grpSp>
          <p:nvGrpSpPr>
            <p:cNvPr id="98" name="Google Shape;98;p13"/>
            <p:cNvGrpSpPr/>
            <p:nvPr/>
          </p:nvGrpSpPr>
          <p:grpSpPr>
            <a:xfrm>
              <a:off x="1097108" y="5910484"/>
              <a:ext cx="1240472" cy="819190"/>
              <a:chOff x="1109808" y="5910484"/>
              <a:chExt cx="1240472" cy="819190"/>
            </a:xfrm>
          </p:grpSpPr>
          <p:pic>
            <p:nvPicPr>
              <p:cNvPr id="99" name="Google Shape;99;p13"/>
              <p:cNvPicPr preferRelativeResize="0"/>
              <p:nvPr/>
            </p:nvPicPr>
            <p:blipFill rotWithShape="1">
              <a:blip r:embed="rId5">
                <a:alphaModFix/>
              </a:blip>
              <a:srcRect/>
              <a:stretch/>
            </p:blipFill>
            <p:spPr>
              <a:xfrm>
                <a:off x="1109808" y="5910484"/>
                <a:ext cx="563385" cy="817514"/>
              </a:xfrm>
              <a:prstGeom prst="rect">
                <a:avLst/>
              </a:prstGeom>
              <a:noFill/>
              <a:ln>
                <a:noFill/>
              </a:ln>
            </p:spPr>
          </p:pic>
          <p:pic>
            <p:nvPicPr>
              <p:cNvPr id="100" name="Google Shape;100;p13"/>
              <p:cNvPicPr preferRelativeResize="0"/>
              <p:nvPr/>
            </p:nvPicPr>
            <p:blipFill rotWithShape="1">
              <a:blip r:embed="rId6">
                <a:alphaModFix/>
              </a:blip>
              <a:srcRect/>
              <a:stretch/>
            </p:blipFill>
            <p:spPr>
              <a:xfrm>
                <a:off x="1769132" y="5910484"/>
                <a:ext cx="581148" cy="819190"/>
              </a:xfrm>
              <a:prstGeom prst="rect">
                <a:avLst/>
              </a:prstGeom>
              <a:noFill/>
              <a:ln>
                <a:noFill/>
              </a:ln>
            </p:spPr>
          </p:pic>
        </p:grpSp>
        <p:pic>
          <p:nvPicPr>
            <p:cNvPr id="101" name="Google Shape;101;p13"/>
            <p:cNvPicPr preferRelativeResize="0"/>
            <p:nvPr/>
          </p:nvPicPr>
          <p:blipFill rotWithShape="1">
            <a:blip r:embed="rId7">
              <a:alphaModFix/>
            </a:blip>
            <a:srcRect/>
            <a:stretch/>
          </p:blipFill>
          <p:spPr>
            <a:xfrm>
              <a:off x="420304" y="5907187"/>
              <a:ext cx="580865" cy="817514"/>
            </a:xfrm>
            <a:prstGeom prst="rect">
              <a:avLst/>
            </a:prstGeom>
            <a:noFill/>
            <a:ln>
              <a:noFill/>
            </a:ln>
          </p:spPr>
        </p:pic>
        <p:pic>
          <p:nvPicPr>
            <p:cNvPr id="102" name="Google Shape;102;p13"/>
            <p:cNvPicPr preferRelativeResize="0"/>
            <p:nvPr/>
          </p:nvPicPr>
          <p:blipFill rotWithShape="1">
            <a:blip r:embed="rId8">
              <a:alphaModFix/>
            </a:blip>
            <a:srcRect/>
            <a:stretch/>
          </p:blipFill>
          <p:spPr>
            <a:xfrm>
              <a:off x="2464786" y="5584560"/>
              <a:ext cx="775794" cy="1180814"/>
            </a:xfrm>
            <a:prstGeom prst="rect">
              <a:avLst/>
            </a:prstGeom>
            <a:noFill/>
            <a:ln>
              <a:noFill/>
            </a:ln>
          </p:spPr>
        </p:pic>
      </p:grpSp>
      <p:sp>
        <p:nvSpPr>
          <p:cNvPr id="103" name="Google Shape;103;p13"/>
          <p:cNvSpPr/>
          <p:nvPr/>
        </p:nvSpPr>
        <p:spPr>
          <a:xfrm>
            <a:off x="-261863" y="2636122"/>
            <a:ext cx="6085093" cy="144655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ko-KR" altLang="en-US" sz="4400" b="1" dirty="0">
                <a:solidFill>
                  <a:srgbClr val="002060"/>
                </a:solidFill>
                <a:latin typeface="SimSun" panose="02010600030101010101" pitchFamily="2" charset="-122"/>
                <a:ea typeface="SimSun" panose="02010600030101010101" pitchFamily="2" charset="-122"/>
                <a:cs typeface="Calibri"/>
                <a:sym typeface="Calibri"/>
              </a:rPr>
              <a:t>冬季消防安全</a:t>
            </a:r>
            <a:endParaRPr lang="en-US" dirty="0">
              <a:latin typeface="SimSun" panose="02010600030101010101" pitchFamily="2" charset="-122"/>
              <a:ea typeface="SimSun" panose="02010600030101010101" pitchFamily="2" charset="-122"/>
            </a:endParaRPr>
          </a:p>
        </p:txBody>
      </p:sp>
      <p:pic>
        <p:nvPicPr>
          <p:cNvPr id="104" name="Google Shape;104;p13"/>
          <p:cNvPicPr preferRelativeResize="0"/>
          <p:nvPr/>
        </p:nvPicPr>
        <p:blipFill rotWithShape="1">
          <a:blip r:embed="rId9">
            <a:alphaModFix/>
          </a:blip>
          <a:srcRect/>
          <a:stretch/>
        </p:blipFill>
        <p:spPr>
          <a:xfrm>
            <a:off x="6118165" y="1073791"/>
            <a:ext cx="3226250" cy="3449958"/>
          </a:xfrm>
          <a:prstGeom prst="rect">
            <a:avLst/>
          </a:prstGeom>
          <a:noFill/>
          <a:ln>
            <a:noFill/>
          </a:ln>
        </p:spPr>
      </p:pic>
      <p:pic>
        <p:nvPicPr>
          <p:cNvPr id="19" name="그림 12">
            <a:extLst>
              <a:ext uri="{FF2B5EF4-FFF2-40B4-BE49-F238E27FC236}">
                <a16:creationId xmlns:a16="http://schemas.microsoft.com/office/drawing/2014/main" id="{3F357783-E744-4D1A-89E2-1576F26F8EFB}"/>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40253" t="25787" r="34816" b="25283"/>
          <a:stretch/>
        </p:blipFill>
        <p:spPr>
          <a:xfrm>
            <a:off x="1038631" y="5320384"/>
            <a:ext cx="1937053" cy="974326"/>
          </a:xfrm>
          <a:prstGeom prst="rect">
            <a:avLst/>
          </a:prstGeom>
        </p:spPr>
      </p:pic>
      <p:pic>
        <p:nvPicPr>
          <p:cNvPr id="20" name="그림 19">
            <a:extLst>
              <a:ext uri="{FF2B5EF4-FFF2-40B4-BE49-F238E27FC236}">
                <a16:creationId xmlns:a16="http://schemas.microsoft.com/office/drawing/2014/main" id="{DBB5CB99-6B83-4B25-8B7B-864056C3131C}"/>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88130" y="5334185"/>
            <a:ext cx="2572348" cy="1012609"/>
          </a:xfrm>
          <a:prstGeom prst="rect">
            <a:avLst/>
          </a:prstGeom>
        </p:spPr>
      </p:pic>
      <p:pic>
        <p:nvPicPr>
          <p:cNvPr id="26" name="Google Shape;88;p13">
            <a:extLst>
              <a:ext uri="{FF2B5EF4-FFF2-40B4-BE49-F238E27FC236}">
                <a16:creationId xmlns:a16="http://schemas.microsoft.com/office/drawing/2014/main" id="{FBF7130E-8E67-421B-BE2F-A349EB1ED218}"/>
              </a:ext>
            </a:extLst>
          </p:cNvPr>
          <p:cNvPicPr preferRelativeResize="0"/>
          <p:nvPr/>
        </p:nvPicPr>
        <p:blipFill rotWithShape="1">
          <a:blip r:embed="rId3">
            <a:alphaModFix/>
          </a:blip>
          <a:srcRect l="52264" t="95489" r="-52264"/>
          <a:stretch/>
        </p:blipFill>
        <p:spPr>
          <a:xfrm>
            <a:off x="5172635" y="6565392"/>
            <a:ext cx="9897192" cy="310071"/>
          </a:xfrm>
          <a:prstGeom prst="rect">
            <a:avLst/>
          </a:prstGeom>
          <a:noFill/>
          <a:ln>
            <a:noFill/>
          </a:ln>
        </p:spPr>
      </p:pic>
      <p:sp>
        <p:nvSpPr>
          <p:cNvPr id="27" name="직사각형 26">
            <a:extLst>
              <a:ext uri="{FF2B5EF4-FFF2-40B4-BE49-F238E27FC236}">
                <a16:creationId xmlns:a16="http://schemas.microsoft.com/office/drawing/2014/main" id="{B4C0D5BF-E433-4CE5-B636-9B347D8C9072}"/>
              </a:ext>
            </a:extLst>
          </p:cNvPr>
          <p:cNvSpPr/>
          <p:nvPr/>
        </p:nvSpPr>
        <p:spPr>
          <a:xfrm>
            <a:off x="6538263" y="6535817"/>
            <a:ext cx="797013" cy="276999"/>
          </a:xfrm>
          <a:prstGeom prst="rect">
            <a:avLst/>
          </a:prstGeom>
          <a:noFill/>
        </p:spPr>
        <p:txBody>
          <a:bodyPr wrap="none" lIns="91440" tIns="45720" rIns="91440" bIns="45720">
            <a:spAutoFit/>
          </a:bodyPr>
          <a:lstStyle/>
          <a:p>
            <a:pPr algn="ctr"/>
            <a:r>
              <a:rPr lang="ko-KR" altLang="en-US" sz="1200" b="1" dirty="0">
                <a:solidFill>
                  <a:srgbClr val="9A9B9B"/>
                </a:solidFill>
                <a:effectLst/>
                <a:latin typeface="Calibri" panose="020F0502020204030204" pitchFamily="34" charset="0"/>
                <a:ea typeface="맑은 고딕" panose="020B0503020000020004" pitchFamily="50" charset="-127"/>
                <a:cs typeface="Times New Roman" panose="02020603050405020304" pitchFamily="18" charset="0"/>
              </a:rPr>
              <a:t>残障人士</a:t>
            </a:r>
            <a:endParaRPr lang="en-US" altLang="ko-KR" sz="4000" b="1" cap="none" spc="0" dirty="0">
              <a:ln w="0"/>
              <a:solidFill>
                <a:srgbClr val="9A9B9B"/>
              </a:solidFill>
              <a:effectLst>
                <a:outerShdw blurRad="38100" dist="19050" dir="2700000" algn="tl" rotWithShape="0">
                  <a:schemeClr val="dk1">
                    <a:alpha val="40000"/>
                  </a:schemeClr>
                </a:outerShdw>
              </a:effectLst>
            </a:endParaRPr>
          </a:p>
        </p:txBody>
      </p:sp>
      <p:sp>
        <p:nvSpPr>
          <p:cNvPr id="28" name="직사각형 27">
            <a:extLst>
              <a:ext uri="{FF2B5EF4-FFF2-40B4-BE49-F238E27FC236}">
                <a16:creationId xmlns:a16="http://schemas.microsoft.com/office/drawing/2014/main" id="{06D6C6B2-DC8B-4247-AA22-8C472992F9AD}"/>
              </a:ext>
            </a:extLst>
          </p:cNvPr>
          <p:cNvSpPr/>
          <p:nvPr/>
        </p:nvSpPr>
        <p:spPr>
          <a:xfrm>
            <a:off x="7383246" y="6535162"/>
            <a:ext cx="492443" cy="276999"/>
          </a:xfrm>
          <a:prstGeom prst="rect">
            <a:avLst/>
          </a:prstGeom>
          <a:noFill/>
        </p:spPr>
        <p:txBody>
          <a:bodyPr wrap="none" lIns="91440" tIns="45720" rIns="91440" bIns="45720">
            <a:spAutoFit/>
          </a:bodyPr>
          <a:lstStyle/>
          <a:p>
            <a:pPr algn="ctr"/>
            <a:r>
              <a:rPr lang="ko-KR" altLang="en-US" sz="1200" b="1" dirty="0">
                <a:solidFill>
                  <a:srgbClr val="9A9B9B"/>
                </a:solidFill>
                <a:effectLst/>
                <a:latin typeface="Calibri" panose="020F0502020204030204" pitchFamily="34" charset="0"/>
                <a:ea typeface="맑은 고딕" panose="020B0503020000020004" pitchFamily="50" charset="-127"/>
                <a:cs typeface="Times New Roman" panose="02020603050405020304" pitchFamily="18" charset="0"/>
              </a:rPr>
              <a:t>女人</a:t>
            </a:r>
            <a:endParaRPr lang="en-US" altLang="ko-KR" sz="4000" b="1" cap="none" spc="0" dirty="0">
              <a:ln w="0"/>
              <a:solidFill>
                <a:srgbClr val="9A9B9B"/>
              </a:solidFill>
              <a:effectLst>
                <a:outerShdw blurRad="38100" dist="19050" dir="2700000" algn="tl" rotWithShape="0">
                  <a:schemeClr val="dk1">
                    <a:alpha val="40000"/>
                  </a:schemeClr>
                </a:outerShdw>
              </a:effectLst>
            </a:endParaRPr>
          </a:p>
        </p:txBody>
      </p:sp>
      <p:sp>
        <p:nvSpPr>
          <p:cNvPr id="29" name="직사각형 28">
            <a:extLst>
              <a:ext uri="{FF2B5EF4-FFF2-40B4-BE49-F238E27FC236}">
                <a16:creationId xmlns:a16="http://schemas.microsoft.com/office/drawing/2014/main" id="{A43375F1-5672-4D3E-AC82-7CC8CBB29CC9}"/>
              </a:ext>
            </a:extLst>
          </p:cNvPr>
          <p:cNvSpPr/>
          <p:nvPr/>
        </p:nvSpPr>
        <p:spPr>
          <a:xfrm>
            <a:off x="8050021" y="6545710"/>
            <a:ext cx="489236" cy="276999"/>
          </a:xfrm>
          <a:prstGeom prst="rect">
            <a:avLst/>
          </a:prstGeom>
          <a:noFill/>
        </p:spPr>
        <p:txBody>
          <a:bodyPr wrap="none" lIns="91440" tIns="45720" rIns="91440" bIns="45720">
            <a:spAutoFit/>
          </a:bodyPr>
          <a:lstStyle/>
          <a:p>
            <a:pPr algn="ctr"/>
            <a:r>
              <a:rPr lang="ko-KR" altLang="en-US" sz="1200" b="1" dirty="0">
                <a:solidFill>
                  <a:srgbClr val="9A9B9B"/>
                </a:solidFill>
                <a:effectLst/>
                <a:latin typeface="Calibri" panose="020F0502020204030204" pitchFamily="34" charset="0"/>
                <a:ea typeface="맑은 고딕" panose="020B0503020000020004" pitchFamily="50" charset="-127"/>
                <a:cs typeface="Times New Roman" panose="02020603050405020304" pitchFamily="18" charset="0"/>
              </a:rPr>
              <a:t>长老</a:t>
            </a:r>
            <a:endParaRPr lang="en-US" altLang="ko-KR" sz="4000" b="1" cap="none" spc="0" dirty="0">
              <a:ln w="0"/>
              <a:solidFill>
                <a:srgbClr val="9A9B9B"/>
              </a:solidFill>
              <a:effectLst>
                <a:outerShdw blurRad="38100" dist="19050" dir="2700000" algn="tl" rotWithShape="0">
                  <a:schemeClr val="dk1">
                    <a:alpha val="40000"/>
                  </a:schemeClr>
                </a:outerShdw>
              </a:effectLst>
            </a:endParaRPr>
          </a:p>
        </p:txBody>
      </p:sp>
      <p:sp>
        <p:nvSpPr>
          <p:cNvPr id="30" name="직사각형 29">
            <a:extLst>
              <a:ext uri="{FF2B5EF4-FFF2-40B4-BE49-F238E27FC236}">
                <a16:creationId xmlns:a16="http://schemas.microsoft.com/office/drawing/2014/main" id="{9F067EE1-C1F7-48EC-AD9B-BC1A488DEAFA}"/>
              </a:ext>
            </a:extLst>
          </p:cNvPr>
          <p:cNvSpPr/>
          <p:nvPr/>
        </p:nvSpPr>
        <p:spPr>
          <a:xfrm>
            <a:off x="8536049" y="6485580"/>
            <a:ext cx="1099724" cy="369332"/>
          </a:xfrm>
          <a:prstGeom prst="rect">
            <a:avLst/>
          </a:prstGeom>
          <a:noFill/>
        </p:spPr>
        <p:txBody>
          <a:bodyPr wrap="square" lIns="91440" tIns="45720" rIns="91440" bIns="45720">
            <a:spAutoFit/>
          </a:bodyPr>
          <a:lstStyle/>
          <a:p>
            <a:pPr algn="ctr"/>
            <a:r>
              <a:rPr lang="ko-KR" altLang="en-US" sz="1800" b="1" dirty="0">
                <a:solidFill>
                  <a:srgbClr val="005A8D"/>
                </a:solidFill>
                <a:effectLst/>
                <a:latin typeface="Calibri" panose="020F0502020204030204" pitchFamily="34" charset="0"/>
                <a:ea typeface="맑은 고딕" panose="020B0503020000020004" pitchFamily="50" charset="-127"/>
                <a:cs typeface="Times New Roman" panose="02020603050405020304" pitchFamily="18" charset="0"/>
              </a:rPr>
              <a:t>外国人</a:t>
            </a:r>
            <a:endParaRPr lang="en-US" altLang="ko-KR" sz="5400" b="1" cap="none" spc="0" dirty="0">
              <a:ln w="0"/>
              <a:solidFill>
                <a:srgbClr val="005A8D"/>
              </a:solidFill>
              <a:effectLst>
                <a:outerShdw blurRad="38100" dist="19050" dir="2700000" algn="tl" rotWithShape="0">
                  <a:schemeClr val="dk1">
                    <a:alpha val="40000"/>
                  </a:schemeClr>
                </a:outerShdw>
              </a:effectLst>
            </a:endParaRPr>
          </a:p>
        </p:txBody>
      </p:sp>
    </p:spTree>
  </p:cSld>
  <p:clrMapOvr>
    <a:masterClrMapping/>
  </p:clrMapOvr>
  <p:transition spd="med">
    <p:pu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pic>
        <p:nvPicPr>
          <p:cNvPr id="283" name="Google Shape;283;p23"/>
          <p:cNvPicPr preferRelativeResize="0"/>
          <p:nvPr/>
        </p:nvPicPr>
        <p:blipFill rotWithShape="1">
          <a:blip r:embed="rId3">
            <a:alphaModFix/>
          </a:blip>
          <a:srcRect/>
          <a:stretch/>
        </p:blipFill>
        <p:spPr>
          <a:xfrm>
            <a:off x="1229" y="0"/>
            <a:ext cx="9897192" cy="6875463"/>
          </a:xfrm>
          <a:prstGeom prst="rect">
            <a:avLst/>
          </a:prstGeom>
          <a:noFill/>
          <a:ln>
            <a:noFill/>
          </a:ln>
        </p:spPr>
      </p:pic>
      <p:pic>
        <p:nvPicPr>
          <p:cNvPr id="284" name="Google Shape;284;p23"/>
          <p:cNvPicPr preferRelativeResize="0"/>
          <p:nvPr/>
        </p:nvPicPr>
        <p:blipFill rotWithShape="1">
          <a:blip r:embed="rId4">
            <a:alphaModFix/>
          </a:blip>
          <a:srcRect l="51168" t="14033" r="26935" b="23280"/>
          <a:stretch/>
        </p:blipFill>
        <p:spPr>
          <a:xfrm>
            <a:off x="1342659" y="1492943"/>
            <a:ext cx="2430988" cy="19447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85" name="Google Shape;285;p23"/>
          <p:cNvPicPr preferRelativeResize="0"/>
          <p:nvPr/>
        </p:nvPicPr>
        <p:blipFill rotWithShape="1">
          <a:blip r:embed="rId4">
            <a:alphaModFix/>
          </a:blip>
          <a:srcRect l="75687" t="13052" r="1595" b="21320"/>
          <a:stretch/>
        </p:blipFill>
        <p:spPr>
          <a:xfrm>
            <a:off x="6805791" y="3608825"/>
            <a:ext cx="2612614" cy="21089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86" name="Google Shape;286;p23"/>
          <p:cNvSpPr/>
          <p:nvPr/>
        </p:nvSpPr>
        <p:spPr>
          <a:xfrm>
            <a:off x="2224655" y="3825148"/>
            <a:ext cx="5521200" cy="1608600"/>
          </a:xfrm>
          <a:prstGeom prst="rect">
            <a:avLst/>
          </a:prstGeom>
          <a:noFill/>
          <a:ln>
            <a:noFill/>
          </a:ln>
        </p:spPr>
        <p:txBody>
          <a:bodyPr spcFirstLastPara="1" wrap="square" lIns="91425" tIns="45700" rIns="91425" bIns="45700" anchor="t" anchorCtr="0">
            <a:noAutofit/>
          </a:bodyPr>
          <a:lstStyle/>
          <a:p>
            <a:pPr lvl="0">
              <a:lnSpc>
                <a:spcPct val="150000"/>
              </a:lnSpc>
            </a:pPr>
            <a:endParaRPr lang="zh-CN" altLang="en-US" sz="1800" b="1" dirty="0">
              <a:solidFill>
                <a:schemeClr val="dk1"/>
              </a:solidFill>
              <a:latin typeface="SimSun" panose="02010600030101010101" pitchFamily="2" charset="-122"/>
              <a:ea typeface="SimSun" panose="02010600030101010101" pitchFamily="2" charset="-122"/>
              <a:cs typeface="Calibri"/>
              <a:sym typeface="Calibri"/>
            </a:endParaRPr>
          </a:p>
          <a:p>
            <a:pPr lvl="0">
              <a:lnSpc>
                <a:spcPct val="150000"/>
              </a:lnSpc>
            </a:pPr>
            <a:r>
              <a:rPr lang="zh-CN" altLang="en-US" sz="1800" b="1" dirty="0">
                <a:solidFill>
                  <a:schemeClr val="dk1"/>
                </a:solidFill>
                <a:latin typeface="SimSun" panose="02010600030101010101" pitchFamily="2" charset="-122"/>
                <a:ea typeface="SimSun" panose="02010600030101010101" pitchFamily="2" charset="-122"/>
                <a:cs typeface="Calibri"/>
                <a:sym typeface="Calibri"/>
              </a:rPr>
              <a:t>第三，滚动直到火熄灭如果周围有人，</a:t>
            </a:r>
            <a:endParaRPr lang="en-US" altLang="zh-CN" sz="1800" b="1" dirty="0">
              <a:solidFill>
                <a:schemeClr val="dk1"/>
              </a:solidFill>
              <a:latin typeface="SimSun" panose="02010600030101010101" pitchFamily="2" charset="-122"/>
              <a:ea typeface="SimSun" panose="02010600030101010101" pitchFamily="2" charset="-122"/>
              <a:cs typeface="Calibri"/>
              <a:sym typeface="Calibri"/>
            </a:endParaRPr>
          </a:p>
          <a:p>
            <a:pPr lvl="0">
              <a:lnSpc>
                <a:spcPct val="150000"/>
              </a:lnSpc>
            </a:pPr>
            <a:r>
              <a:rPr lang="zh-CN" altLang="en-US" sz="1800" b="1" dirty="0">
                <a:solidFill>
                  <a:schemeClr val="dk1"/>
                </a:solidFill>
                <a:latin typeface="SimSun" panose="02010600030101010101" pitchFamily="2" charset="-122"/>
                <a:ea typeface="SimSun" panose="02010600030101010101" pitchFamily="2" charset="-122"/>
                <a:cs typeface="Calibri"/>
                <a:sym typeface="Calibri"/>
              </a:rPr>
              <a:t>请使用衬衫或毯子用力扑灭灭火。</a:t>
            </a:r>
            <a:endParaRPr sz="1800" b="1" dirty="0">
              <a:solidFill>
                <a:schemeClr val="dk1"/>
              </a:solidFill>
              <a:latin typeface="SimSun" panose="02010600030101010101" pitchFamily="2" charset="-122"/>
              <a:ea typeface="SimSun" panose="02010600030101010101" pitchFamily="2" charset="-122"/>
              <a:cs typeface="Calibri"/>
              <a:sym typeface="Calibri"/>
            </a:endParaRPr>
          </a:p>
        </p:txBody>
      </p:sp>
      <p:grpSp>
        <p:nvGrpSpPr>
          <p:cNvPr id="287" name="Google Shape;287;p23"/>
          <p:cNvGrpSpPr/>
          <p:nvPr/>
        </p:nvGrpSpPr>
        <p:grpSpPr>
          <a:xfrm>
            <a:off x="7014016" y="5704129"/>
            <a:ext cx="2794099" cy="965972"/>
            <a:chOff x="7014016" y="5704129"/>
            <a:chExt cx="2794099" cy="965972"/>
          </a:xfrm>
        </p:grpSpPr>
        <p:grpSp>
          <p:nvGrpSpPr>
            <p:cNvPr id="288" name="Google Shape;288;p23"/>
            <p:cNvGrpSpPr/>
            <p:nvPr/>
          </p:nvGrpSpPr>
          <p:grpSpPr>
            <a:xfrm>
              <a:off x="7745855" y="5850911"/>
              <a:ext cx="1295507" cy="819190"/>
              <a:chOff x="7679086" y="5914482"/>
              <a:chExt cx="1295507" cy="819190"/>
            </a:xfrm>
          </p:grpSpPr>
          <p:pic>
            <p:nvPicPr>
              <p:cNvPr id="289" name="Google Shape;289;p23"/>
              <p:cNvPicPr preferRelativeResize="0"/>
              <p:nvPr/>
            </p:nvPicPr>
            <p:blipFill rotWithShape="1">
              <a:blip r:embed="rId5">
                <a:alphaModFix/>
              </a:blip>
              <a:srcRect/>
              <a:stretch/>
            </p:blipFill>
            <p:spPr>
              <a:xfrm>
                <a:off x="7679086" y="5914482"/>
                <a:ext cx="563385" cy="817514"/>
              </a:xfrm>
              <a:prstGeom prst="rect">
                <a:avLst/>
              </a:prstGeom>
              <a:noFill/>
              <a:ln>
                <a:noFill/>
              </a:ln>
            </p:spPr>
          </p:pic>
          <p:pic>
            <p:nvPicPr>
              <p:cNvPr id="290" name="Google Shape;290;p23"/>
              <p:cNvPicPr preferRelativeResize="0"/>
              <p:nvPr/>
            </p:nvPicPr>
            <p:blipFill rotWithShape="1">
              <a:blip r:embed="rId6">
                <a:alphaModFix/>
              </a:blip>
              <a:srcRect/>
              <a:stretch/>
            </p:blipFill>
            <p:spPr>
              <a:xfrm>
                <a:off x="8393445" y="5914482"/>
                <a:ext cx="581148" cy="819190"/>
              </a:xfrm>
              <a:prstGeom prst="rect">
                <a:avLst/>
              </a:prstGeom>
              <a:noFill/>
              <a:ln>
                <a:noFill/>
              </a:ln>
            </p:spPr>
          </p:pic>
        </p:grpSp>
        <p:pic>
          <p:nvPicPr>
            <p:cNvPr id="291" name="Google Shape;291;p23"/>
            <p:cNvPicPr preferRelativeResize="0"/>
            <p:nvPr/>
          </p:nvPicPr>
          <p:blipFill rotWithShape="1">
            <a:blip r:embed="rId7">
              <a:alphaModFix/>
            </a:blip>
            <a:srcRect/>
            <a:stretch/>
          </p:blipFill>
          <p:spPr>
            <a:xfrm>
              <a:off x="7014016" y="5850911"/>
              <a:ext cx="580865" cy="817514"/>
            </a:xfrm>
            <a:prstGeom prst="rect">
              <a:avLst/>
            </a:prstGeom>
            <a:noFill/>
            <a:ln>
              <a:noFill/>
            </a:ln>
          </p:spPr>
        </p:pic>
        <p:pic>
          <p:nvPicPr>
            <p:cNvPr id="292" name="Google Shape;292;p23"/>
            <p:cNvPicPr preferRelativeResize="0"/>
            <p:nvPr/>
          </p:nvPicPr>
          <p:blipFill rotWithShape="1">
            <a:blip r:embed="rId8">
              <a:alphaModFix/>
            </a:blip>
            <a:srcRect/>
            <a:stretch/>
          </p:blipFill>
          <p:spPr>
            <a:xfrm>
              <a:off x="9174573" y="5704129"/>
              <a:ext cx="633542" cy="964296"/>
            </a:xfrm>
            <a:prstGeom prst="rect">
              <a:avLst/>
            </a:prstGeom>
            <a:noFill/>
            <a:ln>
              <a:noFill/>
            </a:ln>
          </p:spPr>
        </p:pic>
      </p:grpSp>
      <p:sp>
        <p:nvSpPr>
          <p:cNvPr id="293" name="Google Shape;293;p23"/>
          <p:cNvSpPr txBox="1">
            <a:spLocks noGrp="1"/>
          </p:cNvSpPr>
          <p:nvPr>
            <p:ph type="sldNum" idx="12"/>
          </p:nvPr>
        </p:nvSpPr>
        <p:spPr>
          <a:xfrm>
            <a:off x="3835717" y="6447668"/>
            <a:ext cx="2228215" cy="36639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9</a:t>
            </a:r>
            <a:endParaRPr dirty="0"/>
          </a:p>
        </p:txBody>
      </p:sp>
      <p:sp>
        <p:nvSpPr>
          <p:cNvPr id="294" name="Google Shape;294;p23"/>
          <p:cNvSpPr/>
          <p:nvPr/>
        </p:nvSpPr>
        <p:spPr>
          <a:xfrm>
            <a:off x="4415292" y="2063822"/>
            <a:ext cx="8283398" cy="454292"/>
          </a:xfrm>
          <a:prstGeom prst="rect">
            <a:avLst/>
          </a:prstGeom>
          <a:noFill/>
          <a:ln>
            <a:noFill/>
          </a:ln>
        </p:spPr>
        <p:txBody>
          <a:bodyPr spcFirstLastPara="1" wrap="square" lIns="91425" tIns="45700" rIns="91425" bIns="45700" anchor="t" anchorCtr="0">
            <a:noAutofit/>
          </a:bodyPr>
          <a:lstStyle/>
          <a:p>
            <a:pPr lvl="0">
              <a:lnSpc>
                <a:spcPct val="150000"/>
              </a:lnSpc>
            </a:pPr>
            <a:r>
              <a:rPr lang="zh-CN" altLang="en-US" sz="1800" b="1" dirty="0">
                <a:solidFill>
                  <a:schemeClr val="dk1"/>
                </a:solidFill>
                <a:latin typeface="SimSun" panose="02010600030101010101" pitchFamily="2" charset="-122"/>
                <a:ea typeface="SimSun" panose="02010600030101010101" pitchFamily="2" charset="-122"/>
                <a:cs typeface="Calibri"/>
                <a:sym typeface="Calibri"/>
              </a:rPr>
              <a:t>接下来，面朝下躺</a:t>
            </a:r>
            <a:endParaRPr dirty="0">
              <a:latin typeface="SimSun" panose="02010600030101010101" pitchFamily="2" charset="-122"/>
              <a:ea typeface="SimSun" panose="02010600030101010101" pitchFamily="2" charset="-122"/>
            </a:endParaRPr>
          </a:p>
        </p:txBody>
      </p:sp>
      <p:sp>
        <p:nvSpPr>
          <p:cNvPr id="16" name="직사각형 1">
            <a:extLst>
              <a:ext uri="{FF2B5EF4-FFF2-40B4-BE49-F238E27FC236}">
                <a16:creationId xmlns:a16="http://schemas.microsoft.com/office/drawing/2014/main" id="{5C1DE9A4-F13E-4170-82FF-E4787011BDB2}"/>
              </a:ext>
            </a:extLst>
          </p:cNvPr>
          <p:cNvSpPr/>
          <p:nvPr/>
        </p:nvSpPr>
        <p:spPr>
          <a:xfrm>
            <a:off x="7642912" y="428116"/>
            <a:ext cx="2137276" cy="728272"/>
          </a:xfrm>
          <a:prstGeom prst="rect">
            <a:avLst/>
          </a:prstGeom>
          <a:solidFill>
            <a:srgbClr val="7BCA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SimSun" panose="02010600030101010101" pitchFamily="2" charset="-122"/>
            </a:endParaRPr>
          </a:p>
        </p:txBody>
      </p:sp>
      <p:pic>
        <p:nvPicPr>
          <p:cNvPr id="17" name="그림 12">
            <a:extLst>
              <a:ext uri="{FF2B5EF4-FFF2-40B4-BE49-F238E27FC236}">
                <a16:creationId xmlns:a16="http://schemas.microsoft.com/office/drawing/2014/main" id="{8C62292E-9F50-43C5-B552-EEC08683E994}"/>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40253" t="25787" r="34816" b="25283"/>
          <a:stretch/>
        </p:blipFill>
        <p:spPr>
          <a:xfrm>
            <a:off x="8331076" y="597925"/>
            <a:ext cx="1075271" cy="540855"/>
          </a:xfrm>
          <a:prstGeom prst="rect">
            <a:avLst/>
          </a:prstGeom>
        </p:spPr>
      </p:pic>
      <p:pic>
        <p:nvPicPr>
          <p:cNvPr id="18" name="그림 17">
            <a:extLst>
              <a:ext uri="{FF2B5EF4-FFF2-40B4-BE49-F238E27FC236}">
                <a16:creationId xmlns:a16="http://schemas.microsoft.com/office/drawing/2014/main" id="{3CC74B64-D06D-4A84-9BD9-A3CC8AD5780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449671" y="597925"/>
            <a:ext cx="1427928" cy="562106"/>
          </a:xfrm>
          <a:prstGeom prst="rect">
            <a:avLst/>
          </a:prstGeom>
        </p:spPr>
      </p:pic>
      <p:pic>
        <p:nvPicPr>
          <p:cNvPr id="24" name="Google Shape;141;p16">
            <a:extLst>
              <a:ext uri="{FF2B5EF4-FFF2-40B4-BE49-F238E27FC236}">
                <a16:creationId xmlns:a16="http://schemas.microsoft.com/office/drawing/2014/main" id="{CF8F76C3-AF0A-4F4A-9F22-EC3D03F6FE09}"/>
              </a:ext>
            </a:extLst>
          </p:cNvPr>
          <p:cNvPicPr preferRelativeResize="0"/>
          <p:nvPr/>
        </p:nvPicPr>
        <p:blipFill rotWithShape="1">
          <a:blip r:embed="rId3">
            <a:alphaModFix/>
          </a:blip>
          <a:srcRect l="53688" t="94139"/>
          <a:stretch/>
        </p:blipFill>
        <p:spPr>
          <a:xfrm>
            <a:off x="5316070" y="6475918"/>
            <a:ext cx="4583579" cy="402944"/>
          </a:xfrm>
          <a:prstGeom prst="rect">
            <a:avLst/>
          </a:prstGeom>
          <a:noFill/>
          <a:ln>
            <a:noFill/>
          </a:ln>
        </p:spPr>
      </p:pic>
      <p:sp>
        <p:nvSpPr>
          <p:cNvPr id="25" name="직사각형 24">
            <a:extLst>
              <a:ext uri="{FF2B5EF4-FFF2-40B4-BE49-F238E27FC236}">
                <a16:creationId xmlns:a16="http://schemas.microsoft.com/office/drawing/2014/main" id="{744CC03B-134D-420D-B7FA-A06AFDFDB483}"/>
              </a:ext>
            </a:extLst>
          </p:cNvPr>
          <p:cNvSpPr/>
          <p:nvPr/>
        </p:nvSpPr>
        <p:spPr>
          <a:xfrm>
            <a:off x="6899815" y="6482027"/>
            <a:ext cx="809265" cy="276999"/>
          </a:xfrm>
          <a:prstGeom prst="rect">
            <a:avLst/>
          </a:prstGeom>
          <a:noFill/>
        </p:spPr>
        <p:txBody>
          <a:bodyPr wrap="square" lIns="91440" tIns="45720" rIns="91440" bIns="45720">
            <a:spAutoFit/>
          </a:bodyPr>
          <a:lstStyle/>
          <a:p>
            <a:pPr algn="ctr"/>
            <a:r>
              <a:rPr lang="ko-KR" altLang="en-US" sz="1200" b="1" dirty="0">
                <a:solidFill>
                  <a:srgbClr val="9A9B9B"/>
                </a:solidFill>
                <a:effectLst/>
                <a:latin typeface="Calibri" panose="020F0502020204030204" pitchFamily="34" charset="0"/>
                <a:ea typeface="맑은 고딕" panose="020B0503020000020004" pitchFamily="50" charset="-127"/>
                <a:cs typeface="Times New Roman" panose="02020603050405020304" pitchFamily="18" charset="0"/>
              </a:rPr>
              <a:t>残障人士</a:t>
            </a:r>
            <a:endParaRPr lang="en-US" altLang="ko-KR" sz="4000" b="1" cap="none" spc="0" dirty="0">
              <a:ln w="0"/>
              <a:solidFill>
                <a:srgbClr val="9A9B9B"/>
              </a:solidFill>
              <a:effectLst>
                <a:outerShdw blurRad="38100" dist="19050" dir="2700000" algn="tl" rotWithShape="0">
                  <a:schemeClr val="dk1">
                    <a:alpha val="40000"/>
                  </a:schemeClr>
                </a:outerShdw>
              </a:effectLst>
            </a:endParaRPr>
          </a:p>
        </p:txBody>
      </p:sp>
      <p:sp>
        <p:nvSpPr>
          <p:cNvPr id="26" name="직사각형 25">
            <a:extLst>
              <a:ext uri="{FF2B5EF4-FFF2-40B4-BE49-F238E27FC236}">
                <a16:creationId xmlns:a16="http://schemas.microsoft.com/office/drawing/2014/main" id="{DB7240DD-B90C-4D49-A103-067A2DCB40B8}"/>
              </a:ext>
            </a:extLst>
          </p:cNvPr>
          <p:cNvSpPr/>
          <p:nvPr/>
        </p:nvSpPr>
        <p:spPr>
          <a:xfrm>
            <a:off x="7696011" y="6481372"/>
            <a:ext cx="691215" cy="276999"/>
          </a:xfrm>
          <a:prstGeom prst="rect">
            <a:avLst/>
          </a:prstGeom>
          <a:noFill/>
        </p:spPr>
        <p:txBody>
          <a:bodyPr wrap="square" lIns="91440" tIns="45720" rIns="91440" bIns="45720">
            <a:spAutoFit/>
          </a:bodyPr>
          <a:lstStyle/>
          <a:p>
            <a:pPr algn="ctr"/>
            <a:r>
              <a:rPr lang="ko-KR" altLang="en-US" sz="1200" b="1" dirty="0">
                <a:solidFill>
                  <a:srgbClr val="9A9B9B"/>
                </a:solidFill>
                <a:effectLst/>
                <a:latin typeface="Calibri" panose="020F0502020204030204" pitchFamily="34" charset="0"/>
                <a:ea typeface="맑은 고딕" panose="020B0503020000020004" pitchFamily="50" charset="-127"/>
                <a:cs typeface="Times New Roman" panose="02020603050405020304" pitchFamily="18" charset="0"/>
              </a:rPr>
              <a:t>女人</a:t>
            </a:r>
            <a:endParaRPr lang="en-US" altLang="ko-KR" sz="4000" b="1" cap="none" spc="0" dirty="0">
              <a:ln w="0"/>
              <a:solidFill>
                <a:srgbClr val="9A9B9B"/>
              </a:solidFill>
              <a:effectLst>
                <a:outerShdw blurRad="38100" dist="19050" dir="2700000" algn="tl" rotWithShape="0">
                  <a:schemeClr val="dk1">
                    <a:alpha val="40000"/>
                  </a:schemeClr>
                </a:outerShdw>
              </a:effectLst>
            </a:endParaRPr>
          </a:p>
        </p:txBody>
      </p:sp>
      <p:sp>
        <p:nvSpPr>
          <p:cNvPr id="27" name="직사각형 26">
            <a:extLst>
              <a:ext uri="{FF2B5EF4-FFF2-40B4-BE49-F238E27FC236}">
                <a16:creationId xmlns:a16="http://schemas.microsoft.com/office/drawing/2014/main" id="{6E4AA11F-47D2-4E51-9FD4-B5F4F73DAA77}"/>
              </a:ext>
            </a:extLst>
          </p:cNvPr>
          <p:cNvSpPr/>
          <p:nvPr/>
        </p:nvSpPr>
        <p:spPr>
          <a:xfrm>
            <a:off x="8520525" y="6491920"/>
            <a:ext cx="513281" cy="276999"/>
          </a:xfrm>
          <a:prstGeom prst="rect">
            <a:avLst/>
          </a:prstGeom>
          <a:noFill/>
        </p:spPr>
        <p:txBody>
          <a:bodyPr wrap="square" lIns="91440" tIns="45720" rIns="91440" bIns="45720">
            <a:spAutoFit/>
          </a:bodyPr>
          <a:lstStyle/>
          <a:p>
            <a:pPr algn="ctr"/>
            <a:r>
              <a:rPr lang="ko-KR" altLang="en-US" sz="1200" b="1" dirty="0">
                <a:solidFill>
                  <a:srgbClr val="9A9B9B"/>
                </a:solidFill>
                <a:effectLst/>
                <a:latin typeface="Calibri" panose="020F0502020204030204" pitchFamily="34" charset="0"/>
                <a:ea typeface="맑은 고딕" panose="020B0503020000020004" pitchFamily="50" charset="-127"/>
                <a:cs typeface="Times New Roman" panose="02020603050405020304" pitchFamily="18" charset="0"/>
              </a:rPr>
              <a:t>长老</a:t>
            </a:r>
            <a:endParaRPr lang="en-US" altLang="ko-KR" sz="4000" b="1" cap="none" spc="0" dirty="0">
              <a:ln w="0"/>
              <a:solidFill>
                <a:srgbClr val="9A9B9B"/>
              </a:solidFill>
              <a:effectLst>
                <a:outerShdw blurRad="38100" dist="19050" dir="2700000" algn="tl" rotWithShape="0">
                  <a:schemeClr val="dk1">
                    <a:alpha val="40000"/>
                  </a:schemeClr>
                </a:outerShdw>
              </a:effectLst>
            </a:endParaRPr>
          </a:p>
        </p:txBody>
      </p:sp>
      <p:sp>
        <p:nvSpPr>
          <p:cNvPr id="28" name="직사각형 27">
            <a:extLst>
              <a:ext uri="{FF2B5EF4-FFF2-40B4-BE49-F238E27FC236}">
                <a16:creationId xmlns:a16="http://schemas.microsoft.com/office/drawing/2014/main" id="{983191DA-CE1F-439C-8DCC-D42E1D56A41E}"/>
              </a:ext>
            </a:extLst>
          </p:cNvPr>
          <p:cNvSpPr/>
          <p:nvPr/>
        </p:nvSpPr>
        <p:spPr>
          <a:xfrm>
            <a:off x="8939464" y="6440755"/>
            <a:ext cx="1099724" cy="307777"/>
          </a:xfrm>
          <a:prstGeom prst="rect">
            <a:avLst/>
          </a:prstGeom>
          <a:noFill/>
        </p:spPr>
        <p:txBody>
          <a:bodyPr wrap="square" lIns="91440" tIns="45720" rIns="91440" bIns="45720">
            <a:spAutoFit/>
          </a:bodyPr>
          <a:lstStyle/>
          <a:p>
            <a:pPr algn="ctr"/>
            <a:r>
              <a:rPr lang="ko-KR" altLang="en-US" b="1" dirty="0">
                <a:solidFill>
                  <a:srgbClr val="005A8D"/>
                </a:solidFill>
                <a:effectLst/>
                <a:latin typeface="Calibri" panose="020F0502020204030204" pitchFamily="34" charset="0"/>
                <a:ea typeface="맑은 고딕" panose="020B0503020000020004" pitchFamily="50" charset="-127"/>
                <a:cs typeface="Times New Roman" panose="02020603050405020304" pitchFamily="18" charset="0"/>
              </a:rPr>
              <a:t>外国人</a:t>
            </a:r>
            <a:endParaRPr lang="en-US" altLang="ko-KR" sz="5400" b="1" cap="none" spc="0" dirty="0">
              <a:ln w="0"/>
              <a:solidFill>
                <a:srgbClr val="005A8D"/>
              </a:solidFill>
              <a:effectLst>
                <a:outerShdw blurRad="38100" dist="19050" dir="2700000" algn="tl" rotWithShape="0">
                  <a:schemeClr val="dk1">
                    <a:alpha val="40000"/>
                  </a:schemeClr>
                </a:outerShdw>
              </a:effectLst>
            </a:endParaRPr>
          </a:p>
        </p:txBody>
      </p:sp>
      <p:sp>
        <p:nvSpPr>
          <p:cNvPr id="31" name="다이아몬드 30">
            <a:extLst>
              <a:ext uri="{FF2B5EF4-FFF2-40B4-BE49-F238E27FC236}">
                <a16:creationId xmlns:a16="http://schemas.microsoft.com/office/drawing/2014/main" id="{D33AF65C-82B7-445D-AD9F-B6EE31087A42}"/>
              </a:ext>
            </a:extLst>
          </p:cNvPr>
          <p:cNvSpPr/>
          <p:nvPr/>
        </p:nvSpPr>
        <p:spPr>
          <a:xfrm>
            <a:off x="4204005" y="2235154"/>
            <a:ext cx="193357" cy="193357"/>
          </a:xfrm>
          <a:prstGeom prst="diamond">
            <a:avLst/>
          </a:prstGeom>
          <a:solidFill>
            <a:schemeClr val="accent2"/>
          </a:solidFill>
          <a:ln w="38100">
            <a:solidFill>
              <a:schemeClr val="accent4">
                <a:lumMod val="60000"/>
                <a:lumOff val="4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ko-KR" altLang="en-US"/>
          </a:p>
        </p:txBody>
      </p:sp>
      <p:sp>
        <p:nvSpPr>
          <p:cNvPr id="32" name="다이아몬드 31">
            <a:extLst>
              <a:ext uri="{FF2B5EF4-FFF2-40B4-BE49-F238E27FC236}">
                <a16:creationId xmlns:a16="http://schemas.microsoft.com/office/drawing/2014/main" id="{6C0C3549-FCFD-4369-82C0-DEE8F131A278}"/>
              </a:ext>
            </a:extLst>
          </p:cNvPr>
          <p:cNvSpPr/>
          <p:nvPr/>
        </p:nvSpPr>
        <p:spPr>
          <a:xfrm>
            <a:off x="1987209" y="4400231"/>
            <a:ext cx="193357" cy="193357"/>
          </a:xfrm>
          <a:prstGeom prst="diamond">
            <a:avLst/>
          </a:prstGeom>
          <a:solidFill>
            <a:schemeClr val="accent2"/>
          </a:solidFill>
          <a:ln w="38100">
            <a:solidFill>
              <a:schemeClr val="accent4">
                <a:lumMod val="60000"/>
                <a:lumOff val="4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ko-KR" altLang="en-US"/>
          </a:p>
        </p:txBody>
      </p:sp>
      <p:sp>
        <p:nvSpPr>
          <p:cNvPr id="33" name="Google Shape;259;p21">
            <a:extLst>
              <a:ext uri="{FF2B5EF4-FFF2-40B4-BE49-F238E27FC236}">
                <a16:creationId xmlns:a16="http://schemas.microsoft.com/office/drawing/2014/main" id="{D5C1C242-38F7-4075-9166-1D55BB8140CE}"/>
              </a:ext>
            </a:extLst>
          </p:cNvPr>
          <p:cNvSpPr/>
          <p:nvPr/>
        </p:nvSpPr>
        <p:spPr>
          <a:xfrm>
            <a:off x="362778" y="226012"/>
            <a:ext cx="450761" cy="492009"/>
          </a:xfrm>
          <a:prstGeom prst="rect">
            <a:avLst/>
          </a:prstGeom>
          <a:solidFill>
            <a:srgbClr val="00206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600" b="1" dirty="0">
                <a:solidFill>
                  <a:schemeClr val="lt1"/>
                </a:solidFill>
                <a:latin typeface="SimSun" panose="02010600030101010101" pitchFamily="2" charset="-122"/>
                <a:ea typeface="SimSun" panose="02010600030101010101" pitchFamily="2" charset="-122"/>
                <a:cs typeface="Calibri"/>
                <a:sym typeface="Calibri"/>
              </a:rPr>
              <a:t>2</a:t>
            </a:r>
            <a:endParaRPr sz="2600" b="1" dirty="0">
              <a:solidFill>
                <a:schemeClr val="lt1"/>
              </a:solidFill>
              <a:latin typeface="SimSun" panose="02010600030101010101" pitchFamily="2" charset="-122"/>
              <a:ea typeface="SimSun" panose="02010600030101010101" pitchFamily="2" charset="-122"/>
              <a:cs typeface="Calibri"/>
              <a:sym typeface="Calibri"/>
            </a:endParaRPr>
          </a:p>
        </p:txBody>
      </p:sp>
      <p:sp>
        <p:nvSpPr>
          <p:cNvPr id="34" name="Google Shape;260;p21">
            <a:extLst>
              <a:ext uri="{FF2B5EF4-FFF2-40B4-BE49-F238E27FC236}">
                <a16:creationId xmlns:a16="http://schemas.microsoft.com/office/drawing/2014/main" id="{09824AD9-06BA-4319-9473-AA9ADD6FC54C}"/>
              </a:ext>
            </a:extLst>
          </p:cNvPr>
          <p:cNvSpPr/>
          <p:nvPr/>
        </p:nvSpPr>
        <p:spPr>
          <a:xfrm>
            <a:off x="944283" y="192476"/>
            <a:ext cx="6188201"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zh-CN" altLang="en-US" sz="2800" b="1" dirty="0">
                <a:solidFill>
                  <a:srgbClr val="002060"/>
                </a:solidFill>
                <a:latin typeface="SimSun" panose="02010600030101010101" pitchFamily="2" charset="-122"/>
                <a:ea typeface="SimSun" panose="02010600030101010101" pitchFamily="2" charset="-122"/>
                <a:cs typeface="Calibri"/>
                <a:sym typeface="Calibri"/>
              </a:rPr>
              <a:t>当衣服着火时</a:t>
            </a:r>
            <a:endParaRPr lang="en-US" sz="2800" dirty="0">
              <a:latin typeface="SimSun" panose="02010600030101010101" pitchFamily="2" charset="-122"/>
              <a:ea typeface="SimSun" panose="02010600030101010101" pitchFamily="2" charset="-122"/>
            </a:endParaRPr>
          </a:p>
        </p:txBody>
      </p:sp>
    </p:spTree>
  </p:cSld>
  <p:clrMapOvr>
    <a:masterClrMapping/>
  </p:clrMapOvr>
  <p:transition spd="med">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pic>
        <p:nvPicPr>
          <p:cNvPr id="301" name="Google Shape;301;p24"/>
          <p:cNvPicPr preferRelativeResize="0"/>
          <p:nvPr/>
        </p:nvPicPr>
        <p:blipFill rotWithShape="1">
          <a:blip r:embed="rId3">
            <a:alphaModFix/>
          </a:blip>
          <a:srcRect/>
          <a:stretch/>
        </p:blipFill>
        <p:spPr>
          <a:xfrm>
            <a:off x="1229" y="0"/>
            <a:ext cx="9897192" cy="6875463"/>
          </a:xfrm>
          <a:prstGeom prst="rect">
            <a:avLst/>
          </a:prstGeom>
          <a:noFill/>
          <a:ln>
            <a:noFill/>
          </a:ln>
        </p:spPr>
      </p:pic>
      <p:sp>
        <p:nvSpPr>
          <p:cNvPr id="302" name="Google Shape;302;p24"/>
          <p:cNvSpPr/>
          <p:nvPr/>
        </p:nvSpPr>
        <p:spPr>
          <a:xfrm>
            <a:off x="372104" y="222644"/>
            <a:ext cx="450761" cy="492009"/>
          </a:xfrm>
          <a:prstGeom prst="rect">
            <a:avLst/>
          </a:prstGeom>
          <a:solidFill>
            <a:srgbClr val="00206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600" b="1" dirty="0">
                <a:solidFill>
                  <a:schemeClr val="lt1"/>
                </a:solidFill>
                <a:latin typeface="SimSun" panose="02010600030101010101" pitchFamily="2" charset="-122"/>
                <a:ea typeface="SimSun" panose="02010600030101010101" pitchFamily="2" charset="-122"/>
                <a:cs typeface="Calibri"/>
                <a:sym typeface="Calibri"/>
              </a:rPr>
              <a:t>3</a:t>
            </a:r>
            <a:endParaRPr sz="2600" b="1" dirty="0">
              <a:solidFill>
                <a:schemeClr val="lt1"/>
              </a:solidFill>
              <a:latin typeface="SimSun" panose="02010600030101010101" pitchFamily="2" charset="-122"/>
              <a:ea typeface="SimSun" panose="02010600030101010101" pitchFamily="2" charset="-122"/>
              <a:cs typeface="Calibri"/>
              <a:sym typeface="Calibri"/>
            </a:endParaRPr>
          </a:p>
        </p:txBody>
      </p:sp>
      <p:sp>
        <p:nvSpPr>
          <p:cNvPr id="303" name="Google Shape;303;p24"/>
          <p:cNvSpPr/>
          <p:nvPr/>
        </p:nvSpPr>
        <p:spPr>
          <a:xfrm>
            <a:off x="1016106" y="207038"/>
            <a:ext cx="6188201"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zh-CN" altLang="en-US" sz="2800" b="1" dirty="0">
                <a:solidFill>
                  <a:srgbClr val="002060"/>
                </a:solidFill>
                <a:latin typeface="SimSun" panose="02010600030101010101" pitchFamily="2" charset="-122"/>
                <a:ea typeface="SimSun" panose="02010600030101010101" pitchFamily="2" charset="-122"/>
                <a:cs typeface="Calibri"/>
                <a:sym typeface="Calibri"/>
              </a:rPr>
              <a:t>当我们被烧伤时</a:t>
            </a:r>
          </a:p>
        </p:txBody>
      </p:sp>
      <p:pic>
        <p:nvPicPr>
          <p:cNvPr id="304" name="Google Shape;304;p24"/>
          <p:cNvPicPr preferRelativeResize="0"/>
          <p:nvPr/>
        </p:nvPicPr>
        <p:blipFill rotWithShape="1">
          <a:blip r:embed="rId4">
            <a:alphaModFix/>
          </a:blip>
          <a:srcRect/>
          <a:stretch/>
        </p:blipFill>
        <p:spPr>
          <a:xfrm>
            <a:off x="868977" y="1788608"/>
            <a:ext cx="3807728" cy="34535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05" name="Google Shape;305;p24"/>
          <p:cNvSpPr/>
          <p:nvPr/>
        </p:nvSpPr>
        <p:spPr>
          <a:xfrm>
            <a:off x="5168285" y="2884707"/>
            <a:ext cx="5990700" cy="1683000"/>
          </a:xfrm>
          <a:prstGeom prst="rect">
            <a:avLst/>
          </a:prstGeom>
          <a:noFill/>
          <a:ln>
            <a:noFill/>
          </a:ln>
        </p:spPr>
        <p:txBody>
          <a:bodyPr spcFirstLastPara="1" wrap="square" lIns="91425" tIns="45700" rIns="91425" bIns="45700" anchor="t" anchorCtr="0">
            <a:noAutofit/>
          </a:bodyPr>
          <a:lstStyle/>
          <a:p>
            <a:pPr lvl="0">
              <a:lnSpc>
                <a:spcPct val="150000"/>
              </a:lnSpc>
            </a:pPr>
            <a:r>
              <a:rPr lang="zh-CN" altLang="en-US" sz="2400" b="1" dirty="0">
                <a:solidFill>
                  <a:schemeClr val="dk1"/>
                </a:solidFill>
                <a:latin typeface="SimSun" panose="02010600030101010101" pitchFamily="2" charset="-122"/>
                <a:ea typeface="SimSun" panose="02010600030101010101" pitchFamily="2" charset="-122"/>
                <a:cs typeface="Calibri"/>
                <a:sym typeface="Calibri"/>
              </a:rPr>
              <a:t>当我们被灼伤时，</a:t>
            </a:r>
            <a:endParaRPr lang="en-US" altLang="zh-CN" sz="2400" b="1" dirty="0">
              <a:solidFill>
                <a:schemeClr val="dk1"/>
              </a:solidFill>
              <a:latin typeface="SimSun" panose="02010600030101010101" pitchFamily="2" charset="-122"/>
              <a:ea typeface="SimSun" panose="02010600030101010101" pitchFamily="2" charset="-122"/>
              <a:cs typeface="Calibri"/>
              <a:sym typeface="Calibri"/>
            </a:endParaRPr>
          </a:p>
          <a:p>
            <a:pPr lvl="0">
              <a:lnSpc>
                <a:spcPct val="150000"/>
              </a:lnSpc>
            </a:pPr>
            <a:r>
              <a:rPr lang="zh-CN" altLang="en-US" sz="2400" b="1" dirty="0">
                <a:solidFill>
                  <a:schemeClr val="dk1"/>
                </a:solidFill>
                <a:latin typeface="SimSun" panose="02010600030101010101" pitchFamily="2" charset="-122"/>
                <a:ea typeface="SimSun" panose="02010600030101010101" pitchFamily="2" charset="-122"/>
                <a:cs typeface="Calibri"/>
                <a:sym typeface="Calibri"/>
              </a:rPr>
              <a:t>用冷水冷却灼伤部位</a:t>
            </a:r>
            <a:r>
              <a:rPr lang="en-US" altLang="zh-CN" sz="2400" b="1" dirty="0">
                <a:solidFill>
                  <a:schemeClr val="dk1"/>
                </a:solidFill>
                <a:latin typeface="SimSun" panose="02010600030101010101" pitchFamily="2" charset="-122"/>
                <a:ea typeface="SimSun" panose="02010600030101010101" pitchFamily="2" charset="-122"/>
                <a:cs typeface="Calibri"/>
                <a:sym typeface="Calibri"/>
              </a:rPr>
              <a:t>20</a:t>
            </a:r>
            <a:r>
              <a:rPr lang="zh-CN" altLang="en-US" sz="2400" b="1" dirty="0">
                <a:solidFill>
                  <a:schemeClr val="dk1"/>
                </a:solidFill>
                <a:latin typeface="SimSun" panose="02010600030101010101" pitchFamily="2" charset="-122"/>
                <a:ea typeface="SimSun" panose="02010600030101010101" pitchFamily="2" charset="-122"/>
                <a:cs typeface="Calibri"/>
                <a:sym typeface="Calibri"/>
              </a:rPr>
              <a:t>分钟以上</a:t>
            </a:r>
            <a:endParaRPr sz="2400" b="1" dirty="0">
              <a:solidFill>
                <a:schemeClr val="dk1"/>
              </a:solidFill>
              <a:latin typeface="SimSun" panose="02010600030101010101" pitchFamily="2" charset="-122"/>
              <a:ea typeface="SimSun" panose="02010600030101010101" pitchFamily="2" charset="-122"/>
              <a:cs typeface="Calibri"/>
              <a:sym typeface="Calibri"/>
            </a:endParaRPr>
          </a:p>
        </p:txBody>
      </p:sp>
      <p:grpSp>
        <p:nvGrpSpPr>
          <p:cNvPr id="306" name="Google Shape;306;p24"/>
          <p:cNvGrpSpPr/>
          <p:nvPr/>
        </p:nvGrpSpPr>
        <p:grpSpPr>
          <a:xfrm>
            <a:off x="7014016" y="5704129"/>
            <a:ext cx="2794099" cy="965972"/>
            <a:chOff x="7014016" y="5704129"/>
            <a:chExt cx="2794099" cy="965972"/>
          </a:xfrm>
        </p:grpSpPr>
        <p:grpSp>
          <p:nvGrpSpPr>
            <p:cNvPr id="307" name="Google Shape;307;p24"/>
            <p:cNvGrpSpPr/>
            <p:nvPr/>
          </p:nvGrpSpPr>
          <p:grpSpPr>
            <a:xfrm>
              <a:off x="7745855" y="5850911"/>
              <a:ext cx="1295507" cy="819190"/>
              <a:chOff x="7679086" y="5914482"/>
              <a:chExt cx="1295507" cy="819190"/>
            </a:xfrm>
          </p:grpSpPr>
          <p:pic>
            <p:nvPicPr>
              <p:cNvPr id="308" name="Google Shape;308;p24"/>
              <p:cNvPicPr preferRelativeResize="0"/>
              <p:nvPr/>
            </p:nvPicPr>
            <p:blipFill rotWithShape="1">
              <a:blip r:embed="rId5">
                <a:alphaModFix/>
              </a:blip>
              <a:srcRect/>
              <a:stretch/>
            </p:blipFill>
            <p:spPr>
              <a:xfrm>
                <a:off x="7679086" y="5914482"/>
                <a:ext cx="563385" cy="817514"/>
              </a:xfrm>
              <a:prstGeom prst="rect">
                <a:avLst/>
              </a:prstGeom>
              <a:noFill/>
              <a:ln>
                <a:noFill/>
              </a:ln>
            </p:spPr>
          </p:pic>
          <p:pic>
            <p:nvPicPr>
              <p:cNvPr id="309" name="Google Shape;309;p24"/>
              <p:cNvPicPr preferRelativeResize="0"/>
              <p:nvPr/>
            </p:nvPicPr>
            <p:blipFill rotWithShape="1">
              <a:blip r:embed="rId6">
                <a:alphaModFix/>
              </a:blip>
              <a:srcRect/>
              <a:stretch/>
            </p:blipFill>
            <p:spPr>
              <a:xfrm>
                <a:off x="8393445" y="5914482"/>
                <a:ext cx="581148" cy="819190"/>
              </a:xfrm>
              <a:prstGeom prst="rect">
                <a:avLst/>
              </a:prstGeom>
              <a:noFill/>
              <a:ln>
                <a:noFill/>
              </a:ln>
            </p:spPr>
          </p:pic>
        </p:grpSp>
        <p:pic>
          <p:nvPicPr>
            <p:cNvPr id="310" name="Google Shape;310;p24"/>
            <p:cNvPicPr preferRelativeResize="0"/>
            <p:nvPr/>
          </p:nvPicPr>
          <p:blipFill rotWithShape="1">
            <a:blip r:embed="rId7">
              <a:alphaModFix/>
            </a:blip>
            <a:srcRect/>
            <a:stretch/>
          </p:blipFill>
          <p:spPr>
            <a:xfrm>
              <a:off x="7014016" y="5850911"/>
              <a:ext cx="580865" cy="817514"/>
            </a:xfrm>
            <a:prstGeom prst="rect">
              <a:avLst/>
            </a:prstGeom>
            <a:noFill/>
            <a:ln>
              <a:noFill/>
            </a:ln>
          </p:spPr>
        </p:pic>
        <p:pic>
          <p:nvPicPr>
            <p:cNvPr id="311" name="Google Shape;311;p24"/>
            <p:cNvPicPr preferRelativeResize="0"/>
            <p:nvPr/>
          </p:nvPicPr>
          <p:blipFill rotWithShape="1">
            <a:blip r:embed="rId8">
              <a:alphaModFix/>
            </a:blip>
            <a:srcRect/>
            <a:stretch/>
          </p:blipFill>
          <p:spPr>
            <a:xfrm>
              <a:off x="9174573" y="5704129"/>
              <a:ext cx="633542" cy="964296"/>
            </a:xfrm>
            <a:prstGeom prst="rect">
              <a:avLst/>
            </a:prstGeom>
            <a:noFill/>
            <a:ln>
              <a:noFill/>
            </a:ln>
          </p:spPr>
        </p:pic>
      </p:grpSp>
      <p:sp>
        <p:nvSpPr>
          <p:cNvPr id="312" name="Google Shape;312;p24"/>
          <p:cNvSpPr txBox="1">
            <a:spLocks noGrp="1"/>
          </p:cNvSpPr>
          <p:nvPr>
            <p:ph type="sldNum" idx="12"/>
          </p:nvPr>
        </p:nvSpPr>
        <p:spPr>
          <a:xfrm>
            <a:off x="3835717" y="6447668"/>
            <a:ext cx="2228215" cy="36639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10</a:t>
            </a:r>
            <a:endParaRPr dirty="0"/>
          </a:p>
        </p:txBody>
      </p:sp>
      <p:sp>
        <p:nvSpPr>
          <p:cNvPr id="14" name="직사각형 1">
            <a:extLst>
              <a:ext uri="{FF2B5EF4-FFF2-40B4-BE49-F238E27FC236}">
                <a16:creationId xmlns:a16="http://schemas.microsoft.com/office/drawing/2014/main" id="{2FE86997-E66E-44F2-B6D6-0DCA89062CE2}"/>
              </a:ext>
            </a:extLst>
          </p:cNvPr>
          <p:cNvSpPr/>
          <p:nvPr/>
        </p:nvSpPr>
        <p:spPr>
          <a:xfrm>
            <a:off x="7642912" y="428116"/>
            <a:ext cx="2137276" cy="728272"/>
          </a:xfrm>
          <a:prstGeom prst="rect">
            <a:avLst/>
          </a:prstGeom>
          <a:solidFill>
            <a:srgbClr val="7BCA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SimSun" panose="02010600030101010101" pitchFamily="2" charset="-122"/>
            </a:endParaRPr>
          </a:p>
        </p:txBody>
      </p:sp>
      <p:pic>
        <p:nvPicPr>
          <p:cNvPr id="15" name="그림 12">
            <a:extLst>
              <a:ext uri="{FF2B5EF4-FFF2-40B4-BE49-F238E27FC236}">
                <a16:creationId xmlns:a16="http://schemas.microsoft.com/office/drawing/2014/main" id="{FD22C212-4AEE-4A4A-888E-90983C7BDB47}"/>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40253" t="25787" r="34816" b="25283"/>
          <a:stretch/>
        </p:blipFill>
        <p:spPr>
          <a:xfrm>
            <a:off x="8331076" y="597925"/>
            <a:ext cx="1075271" cy="540855"/>
          </a:xfrm>
          <a:prstGeom prst="rect">
            <a:avLst/>
          </a:prstGeom>
        </p:spPr>
      </p:pic>
      <p:pic>
        <p:nvPicPr>
          <p:cNvPr id="16" name="그림 15">
            <a:extLst>
              <a:ext uri="{FF2B5EF4-FFF2-40B4-BE49-F238E27FC236}">
                <a16:creationId xmlns:a16="http://schemas.microsoft.com/office/drawing/2014/main" id="{FE32D158-39DA-4465-BD43-42A9AC7DF84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449671" y="597925"/>
            <a:ext cx="1427928" cy="562106"/>
          </a:xfrm>
          <a:prstGeom prst="rect">
            <a:avLst/>
          </a:prstGeom>
        </p:spPr>
      </p:pic>
      <p:pic>
        <p:nvPicPr>
          <p:cNvPr id="22" name="Google Shape;141;p16">
            <a:extLst>
              <a:ext uri="{FF2B5EF4-FFF2-40B4-BE49-F238E27FC236}">
                <a16:creationId xmlns:a16="http://schemas.microsoft.com/office/drawing/2014/main" id="{B24B7977-78D3-4A55-B8FB-09CCE9ABE607}"/>
              </a:ext>
            </a:extLst>
          </p:cNvPr>
          <p:cNvPicPr preferRelativeResize="0"/>
          <p:nvPr/>
        </p:nvPicPr>
        <p:blipFill rotWithShape="1">
          <a:blip r:embed="rId3">
            <a:alphaModFix/>
          </a:blip>
          <a:srcRect l="53688" t="94139"/>
          <a:stretch/>
        </p:blipFill>
        <p:spPr>
          <a:xfrm>
            <a:off x="5316070" y="6475918"/>
            <a:ext cx="4583579" cy="402944"/>
          </a:xfrm>
          <a:prstGeom prst="rect">
            <a:avLst/>
          </a:prstGeom>
          <a:noFill/>
          <a:ln>
            <a:noFill/>
          </a:ln>
        </p:spPr>
      </p:pic>
      <p:sp>
        <p:nvSpPr>
          <p:cNvPr id="23" name="직사각형 22">
            <a:extLst>
              <a:ext uri="{FF2B5EF4-FFF2-40B4-BE49-F238E27FC236}">
                <a16:creationId xmlns:a16="http://schemas.microsoft.com/office/drawing/2014/main" id="{22F232C6-A397-4D0B-AB45-0B5B00632F7B}"/>
              </a:ext>
            </a:extLst>
          </p:cNvPr>
          <p:cNvSpPr/>
          <p:nvPr/>
        </p:nvSpPr>
        <p:spPr>
          <a:xfrm>
            <a:off x="6899815" y="6482027"/>
            <a:ext cx="809265" cy="276999"/>
          </a:xfrm>
          <a:prstGeom prst="rect">
            <a:avLst/>
          </a:prstGeom>
          <a:noFill/>
        </p:spPr>
        <p:txBody>
          <a:bodyPr wrap="square" lIns="91440" tIns="45720" rIns="91440" bIns="45720">
            <a:spAutoFit/>
          </a:bodyPr>
          <a:lstStyle/>
          <a:p>
            <a:pPr algn="ctr"/>
            <a:r>
              <a:rPr lang="ko-KR" altLang="en-US" sz="1200" b="1" dirty="0">
                <a:solidFill>
                  <a:srgbClr val="9A9B9B"/>
                </a:solidFill>
                <a:effectLst/>
                <a:latin typeface="Calibri" panose="020F0502020204030204" pitchFamily="34" charset="0"/>
                <a:ea typeface="맑은 고딕" panose="020B0503020000020004" pitchFamily="50" charset="-127"/>
                <a:cs typeface="Times New Roman" panose="02020603050405020304" pitchFamily="18" charset="0"/>
              </a:rPr>
              <a:t>残障人士</a:t>
            </a:r>
            <a:endParaRPr lang="en-US" altLang="ko-KR" sz="4000" b="1" cap="none" spc="0" dirty="0">
              <a:ln w="0"/>
              <a:solidFill>
                <a:srgbClr val="9A9B9B"/>
              </a:solidFill>
              <a:effectLst>
                <a:outerShdw blurRad="38100" dist="19050" dir="2700000" algn="tl" rotWithShape="0">
                  <a:schemeClr val="dk1">
                    <a:alpha val="40000"/>
                  </a:schemeClr>
                </a:outerShdw>
              </a:effectLst>
            </a:endParaRPr>
          </a:p>
        </p:txBody>
      </p:sp>
      <p:sp>
        <p:nvSpPr>
          <p:cNvPr id="24" name="직사각형 23">
            <a:extLst>
              <a:ext uri="{FF2B5EF4-FFF2-40B4-BE49-F238E27FC236}">
                <a16:creationId xmlns:a16="http://schemas.microsoft.com/office/drawing/2014/main" id="{05B72F91-8D90-4213-91E0-FC314E4273A7}"/>
              </a:ext>
            </a:extLst>
          </p:cNvPr>
          <p:cNvSpPr/>
          <p:nvPr/>
        </p:nvSpPr>
        <p:spPr>
          <a:xfrm>
            <a:off x="7696011" y="6481372"/>
            <a:ext cx="691215" cy="276999"/>
          </a:xfrm>
          <a:prstGeom prst="rect">
            <a:avLst/>
          </a:prstGeom>
          <a:noFill/>
        </p:spPr>
        <p:txBody>
          <a:bodyPr wrap="square" lIns="91440" tIns="45720" rIns="91440" bIns="45720">
            <a:spAutoFit/>
          </a:bodyPr>
          <a:lstStyle/>
          <a:p>
            <a:pPr algn="ctr"/>
            <a:r>
              <a:rPr lang="ko-KR" altLang="en-US" sz="1200" b="1" dirty="0">
                <a:solidFill>
                  <a:srgbClr val="9A9B9B"/>
                </a:solidFill>
                <a:effectLst/>
                <a:latin typeface="Calibri" panose="020F0502020204030204" pitchFamily="34" charset="0"/>
                <a:ea typeface="맑은 고딕" panose="020B0503020000020004" pitchFamily="50" charset="-127"/>
                <a:cs typeface="Times New Roman" panose="02020603050405020304" pitchFamily="18" charset="0"/>
              </a:rPr>
              <a:t>女人</a:t>
            </a:r>
            <a:endParaRPr lang="en-US" altLang="ko-KR" sz="4000" b="1" cap="none" spc="0" dirty="0">
              <a:ln w="0"/>
              <a:solidFill>
                <a:srgbClr val="9A9B9B"/>
              </a:solidFill>
              <a:effectLst>
                <a:outerShdw blurRad="38100" dist="19050" dir="2700000" algn="tl" rotWithShape="0">
                  <a:schemeClr val="dk1">
                    <a:alpha val="40000"/>
                  </a:schemeClr>
                </a:outerShdw>
              </a:effectLst>
            </a:endParaRPr>
          </a:p>
        </p:txBody>
      </p:sp>
      <p:sp>
        <p:nvSpPr>
          <p:cNvPr id="25" name="직사각형 24">
            <a:extLst>
              <a:ext uri="{FF2B5EF4-FFF2-40B4-BE49-F238E27FC236}">
                <a16:creationId xmlns:a16="http://schemas.microsoft.com/office/drawing/2014/main" id="{DC556BB9-B009-4910-A8A3-CF8E8F7F827F}"/>
              </a:ext>
            </a:extLst>
          </p:cNvPr>
          <p:cNvSpPr/>
          <p:nvPr/>
        </p:nvSpPr>
        <p:spPr>
          <a:xfrm>
            <a:off x="8520525" y="6491920"/>
            <a:ext cx="513281" cy="276999"/>
          </a:xfrm>
          <a:prstGeom prst="rect">
            <a:avLst/>
          </a:prstGeom>
          <a:noFill/>
        </p:spPr>
        <p:txBody>
          <a:bodyPr wrap="square" lIns="91440" tIns="45720" rIns="91440" bIns="45720">
            <a:spAutoFit/>
          </a:bodyPr>
          <a:lstStyle/>
          <a:p>
            <a:pPr algn="ctr"/>
            <a:r>
              <a:rPr lang="ko-KR" altLang="en-US" sz="1200" b="1" dirty="0">
                <a:solidFill>
                  <a:srgbClr val="9A9B9B"/>
                </a:solidFill>
                <a:effectLst/>
                <a:latin typeface="Calibri" panose="020F0502020204030204" pitchFamily="34" charset="0"/>
                <a:ea typeface="맑은 고딕" panose="020B0503020000020004" pitchFamily="50" charset="-127"/>
                <a:cs typeface="Times New Roman" panose="02020603050405020304" pitchFamily="18" charset="0"/>
              </a:rPr>
              <a:t>长老</a:t>
            </a:r>
            <a:endParaRPr lang="en-US" altLang="ko-KR" sz="4000" b="1" cap="none" spc="0" dirty="0">
              <a:ln w="0"/>
              <a:solidFill>
                <a:srgbClr val="9A9B9B"/>
              </a:solidFill>
              <a:effectLst>
                <a:outerShdw blurRad="38100" dist="19050" dir="2700000" algn="tl" rotWithShape="0">
                  <a:schemeClr val="dk1">
                    <a:alpha val="40000"/>
                  </a:schemeClr>
                </a:outerShdw>
              </a:effectLst>
            </a:endParaRPr>
          </a:p>
        </p:txBody>
      </p:sp>
      <p:sp>
        <p:nvSpPr>
          <p:cNvPr id="26" name="직사각형 25">
            <a:extLst>
              <a:ext uri="{FF2B5EF4-FFF2-40B4-BE49-F238E27FC236}">
                <a16:creationId xmlns:a16="http://schemas.microsoft.com/office/drawing/2014/main" id="{FDE1C727-21BD-4747-933C-423C255FF512}"/>
              </a:ext>
            </a:extLst>
          </p:cNvPr>
          <p:cNvSpPr/>
          <p:nvPr/>
        </p:nvSpPr>
        <p:spPr>
          <a:xfrm>
            <a:off x="8939464" y="6440755"/>
            <a:ext cx="1099724" cy="307777"/>
          </a:xfrm>
          <a:prstGeom prst="rect">
            <a:avLst/>
          </a:prstGeom>
          <a:noFill/>
        </p:spPr>
        <p:txBody>
          <a:bodyPr wrap="square" lIns="91440" tIns="45720" rIns="91440" bIns="45720">
            <a:spAutoFit/>
          </a:bodyPr>
          <a:lstStyle/>
          <a:p>
            <a:pPr algn="ctr"/>
            <a:r>
              <a:rPr lang="ko-KR" altLang="en-US" b="1" dirty="0">
                <a:solidFill>
                  <a:srgbClr val="005A8D"/>
                </a:solidFill>
                <a:effectLst/>
                <a:latin typeface="Calibri" panose="020F0502020204030204" pitchFamily="34" charset="0"/>
                <a:ea typeface="맑은 고딕" panose="020B0503020000020004" pitchFamily="50" charset="-127"/>
                <a:cs typeface="Times New Roman" panose="02020603050405020304" pitchFamily="18" charset="0"/>
              </a:rPr>
              <a:t>外国人</a:t>
            </a:r>
            <a:endParaRPr lang="en-US" altLang="ko-KR" sz="5400" b="1" cap="none" spc="0" dirty="0">
              <a:ln w="0"/>
              <a:solidFill>
                <a:srgbClr val="005A8D"/>
              </a:solidFill>
              <a:effectLst>
                <a:outerShdw blurRad="38100" dist="19050" dir="2700000" algn="tl" rotWithShape="0">
                  <a:schemeClr val="dk1">
                    <a:alpha val="40000"/>
                  </a:schemeClr>
                </a:outerShdw>
              </a:effectLst>
            </a:endParaRPr>
          </a:p>
        </p:txBody>
      </p:sp>
      <p:sp>
        <p:nvSpPr>
          <p:cNvPr id="27" name="다이아몬드 26">
            <a:extLst>
              <a:ext uri="{FF2B5EF4-FFF2-40B4-BE49-F238E27FC236}">
                <a16:creationId xmlns:a16="http://schemas.microsoft.com/office/drawing/2014/main" id="{AC36DC02-381C-49B3-80B2-F871E2ABCCA8}"/>
              </a:ext>
            </a:extLst>
          </p:cNvPr>
          <p:cNvSpPr/>
          <p:nvPr/>
        </p:nvSpPr>
        <p:spPr>
          <a:xfrm>
            <a:off x="4881340" y="3108604"/>
            <a:ext cx="329127" cy="329127"/>
          </a:xfrm>
          <a:prstGeom prst="diamond">
            <a:avLst/>
          </a:prstGeom>
          <a:solidFill>
            <a:schemeClr val="accent2"/>
          </a:solidFill>
          <a:ln w="38100">
            <a:solidFill>
              <a:schemeClr val="accent4">
                <a:lumMod val="60000"/>
                <a:lumOff val="4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ko-KR" altLang="en-US"/>
          </a:p>
        </p:txBody>
      </p:sp>
    </p:spTree>
  </p:cSld>
  <p:clrMapOvr>
    <a:masterClrMapping/>
  </p:clrMapOvr>
  <p:transition spd="med">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pic>
        <p:nvPicPr>
          <p:cNvPr id="317" name="Google Shape;317;p25"/>
          <p:cNvPicPr preferRelativeResize="0"/>
          <p:nvPr/>
        </p:nvPicPr>
        <p:blipFill rotWithShape="1">
          <a:blip r:embed="rId3">
            <a:alphaModFix/>
          </a:blip>
          <a:srcRect/>
          <a:stretch/>
        </p:blipFill>
        <p:spPr>
          <a:xfrm>
            <a:off x="1229" y="0"/>
            <a:ext cx="9897192" cy="6875463"/>
          </a:xfrm>
          <a:prstGeom prst="rect">
            <a:avLst/>
          </a:prstGeom>
          <a:noFill/>
          <a:ln>
            <a:noFill/>
          </a:ln>
        </p:spPr>
      </p:pic>
      <p:pic>
        <p:nvPicPr>
          <p:cNvPr id="318" name="Google Shape;318;p25"/>
          <p:cNvPicPr preferRelativeResize="0"/>
          <p:nvPr/>
        </p:nvPicPr>
        <p:blipFill rotWithShape="1">
          <a:blip r:embed="rId4">
            <a:alphaModFix/>
          </a:blip>
          <a:srcRect/>
          <a:stretch/>
        </p:blipFill>
        <p:spPr>
          <a:xfrm>
            <a:off x="1471217" y="1115022"/>
            <a:ext cx="2932987" cy="51256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19" name="Google Shape;319;p25"/>
          <p:cNvSpPr/>
          <p:nvPr/>
        </p:nvSpPr>
        <p:spPr>
          <a:xfrm>
            <a:off x="5069585" y="2408115"/>
            <a:ext cx="6188100" cy="1683000"/>
          </a:xfrm>
          <a:prstGeom prst="rect">
            <a:avLst/>
          </a:prstGeom>
          <a:noFill/>
          <a:ln>
            <a:noFill/>
          </a:ln>
        </p:spPr>
        <p:txBody>
          <a:bodyPr spcFirstLastPara="1" wrap="square" lIns="91425" tIns="45700" rIns="91425" bIns="45700" anchor="t" anchorCtr="0">
            <a:noAutofit/>
          </a:bodyPr>
          <a:lstStyle/>
          <a:p>
            <a:pPr lvl="0">
              <a:lnSpc>
                <a:spcPct val="150000"/>
              </a:lnSpc>
            </a:pPr>
            <a:r>
              <a:rPr lang="zh-CN" altLang="en-US" sz="2400" b="1" dirty="0">
                <a:solidFill>
                  <a:schemeClr val="dk1"/>
                </a:solidFill>
                <a:latin typeface="SimSun" panose="02010600030101010101" pitchFamily="2" charset="-122"/>
                <a:ea typeface="SimSun" panose="02010600030101010101" pitchFamily="2" charset="-122"/>
                <a:cs typeface="Calibri"/>
                <a:sym typeface="Calibri"/>
              </a:rPr>
              <a:t>用盐水润湿医用纱布，</a:t>
            </a:r>
            <a:endParaRPr lang="en-US" altLang="zh-CN" sz="2400" b="1" dirty="0">
              <a:solidFill>
                <a:schemeClr val="dk1"/>
              </a:solidFill>
              <a:latin typeface="SimSun" panose="02010600030101010101" pitchFamily="2" charset="-122"/>
              <a:ea typeface="SimSun" panose="02010600030101010101" pitchFamily="2" charset="-122"/>
              <a:cs typeface="Calibri"/>
              <a:sym typeface="Calibri"/>
            </a:endParaRPr>
          </a:p>
          <a:p>
            <a:pPr lvl="0">
              <a:lnSpc>
                <a:spcPct val="150000"/>
              </a:lnSpc>
            </a:pPr>
            <a:r>
              <a:rPr lang="zh-CN" altLang="en-US" sz="2400" b="1" dirty="0">
                <a:solidFill>
                  <a:schemeClr val="dk1"/>
                </a:solidFill>
                <a:latin typeface="SimSun" panose="02010600030101010101" pitchFamily="2" charset="-122"/>
                <a:ea typeface="SimSun" panose="02010600030101010101" pitchFamily="2" charset="-122"/>
                <a:cs typeface="Calibri"/>
                <a:sym typeface="Calibri"/>
              </a:rPr>
              <a:t>然后将其包裹在烧伤处，</a:t>
            </a:r>
            <a:endParaRPr lang="en-US" altLang="zh-CN" sz="2400" b="1" dirty="0">
              <a:solidFill>
                <a:schemeClr val="dk1"/>
              </a:solidFill>
              <a:latin typeface="SimSun" panose="02010600030101010101" pitchFamily="2" charset="-122"/>
              <a:ea typeface="SimSun" panose="02010600030101010101" pitchFamily="2" charset="-122"/>
              <a:cs typeface="Calibri"/>
              <a:sym typeface="Calibri"/>
            </a:endParaRPr>
          </a:p>
          <a:p>
            <a:pPr lvl="0">
              <a:lnSpc>
                <a:spcPct val="150000"/>
              </a:lnSpc>
            </a:pPr>
            <a:r>
              <a:rPr lang="zh-CN" altLang="en-US" sz="2400" b="1" dirty="0">
                <a:solidFill>
                  <a:schemeClr val="dk1"/>
                </a:solidFill>
                <a:latin typeface="SimSun" panose="02010600030101010101" pitchFamily="2" charset="-122"/>
                <a:ea typeface="SimSun" panose="02010600030101010101" pitchFamily="2" charset="-122"/>
                <a:cs typeface="Calibri"/>
                <a:sym typeface="Calibri"/>
              </a:rPr>
              <a:t>以减轻疼痛并避免感染</a:t>
            </a:r>
            <a:endParaRPr sz="2400" b="1" dirty="0">
              <a:solidFill>
                <a:schemeClr val="dk1"/>
              </a:solidFill>
              <a:latin typeface="SimSun" panose="02010600030101010101" pitchFamily="2" charset="-122"/>
              <a:ea typeface="SimSun" panose="02010600030101010101" pitchFamily="2" charset="-122"/>
              <a:cs typeface="Calibri"/>
              <a:sym typeface="Calibri"/>
            </a:endParaRPr>
          </a:p>
        </p:txBody>
      </p:sp>
      <p:grpSp>
        <p:nvGrpSpPr>
          <p:cNvPr id="320" name="Google Shape;320;p25"/>
          <p:cNvGrpSpPr/>
          <p:nvPr/>
        </p:nvGrpSpPr>
        <p:grpSpPr>
          <a:xfrm>
            <a:off x="7014016" y="5704129"/>
            <a:ext cx="2794099" cy="965972"/>
            <a:chOff x="7014016" y="5704129"/>
            <a:chExt cx="2794099" cy="965972"/>
          </a:xfrm>
        </p:grpSpPr>
        <p:grpSp>
          <p:nvGrpSpPr>
            <p:cNvPr id="321" name="Google Shape;321;p25"/>
            <p:cNvGrpSpPr/>
            <p:nvPr/>
          </p:nvGrpSpPr>
          <p:grpSpPr>
            <a:xfrm>
              <a:off x="7745855" y="5850911"/>
              <a:ext cx="1295507" cy="819190"/>
              <a:chOff x="7679086" y="5914482"/>
              <a:chExt cx="1295507" cy="819190"/>
            </a:xfrm>
          </p:grpSpPr>
          <p:pic>
            <p:nvPicPr>
              <p:cNvPr id="322" name="Google Shape;322;p25"/>
              <p:cNvPicPr preferRelativeResize="0"/>
              <p:nvPr/>
            </p:nvPicPr>
            <p:blipFill rotWithShape="1">
              <a:blip r:embed="rId5">
                <a:alphaModFix/>
              </a:blip>
              <a:srcRect/>
              <a:stretch/>
            </p:blipFill>
            <p:spPr>
              <a:xfrm>
                <a:off x="7679086" y="5914482"/>
                <a:ext cx="563385" cy="817514"/>
              </a:xfrm>
              <a:prstGeom prst="rect">
                <a:avLst/>
              </a:prstGeom>
              <a:noFill/>
              <a:ln>
                <a:noFill/>
              </a:ln>
            </p:spPr>
          </p:pic>
          <p:pic>
            <p:nvPicPr>
              <p:cNvPr id="323" name="Google Shape;323;p25"/>
              <p:cNvPicPr preferRelativeResize="0"/>
              <p:nvPr/>
            </p:nvPicPr>
            <p:blipFill rotWithShape="1">
              <a:blip r:embed="rId6">
                <a:alphaModFix/>
              </a:blip>
              <a:srcRect/>
              <a:stretch/>
            </p:blipFill>
            <p:spPr>
              <a:xfrm>
                <a:off x="8393445" y="5914482"/>
                <a:ext cx="581148" cy="819190"/>
              </a:xfrm>
              <a:prstGeom prst="rect">
                <a:avLst/>
              </a:prstGeom>
              <a:noFill/>
              <a:ln>
                <a:noFill/>
              </a:ln>
            </p:spPr>
          </p:pic>
        </p:grpSp>
        <p:pic>
          <p:nvPicPr>
            <p:cNvPr id="324" name="Google Shape;324;p25"/>
            <p:cNvPicPr preferRelativeResize="0"/>
            <p:nvPr/>
          </p:nvPicPr>
          <p:blipFill rotWithShape="1">
            <a:blip r:embed="rId7">
              <a:alphaModFix/>
            </a:blip>
            <a:srcRect/>
            <a:stretch/>
          </p:blipFill>
          <p:spPr>
            <a:xfrm>
              <a:off x="7014016" y="5850911"/>
              <a:ext cx="580865" cy="817514"/>
            </a:xfrm>
            <a:prstGeom prst="rect">
              <a:avLst/>
            </a:prstGeom>
            <a:noFill/>
            <a:ln>
              <a:noFill/>
            </a:ln>
          </p:spPr>
        </p:pic>
        <p:pic>
          <p:nvPicPr>
            <p:cNvPr id="325" name="Google Shape;325;p25"/>
            <p:cNvPicPr preferRelativeResize="0"/>
            <p:nvPr/>
          </p:nvPicPr>
          <p:blipFill rotWithShape="1">
            <a:blip r:embed="rId8">
              <a:alphaModFix/>
            </a:blip>
            <a:srcRect/>
            <a:stretch/>
          </p:blipFill>
          <p:spPr>
            <a:xfrm>
              <a:off x="9174573" y="5704129"/>
              <a:ext cx="633542" cy="964296"/>
            </a:xfrm>
            <a:prstGeom prst="rect">
              <a:avLst/>
            </a:prstGeom>
            <a:noFill/>
            <a:ln>
              <a:noFill/>
            </a:ln>
          </p:spPr>
        </p:pic>
      </p:grpSp>
      <p:sp>
        <p:nvSpPr>
          <p:cNvPr id="326" name="Google Shape;326;p25"/>
          <p:cNvSpPr txBox="1">
            <a:spLocks noGrp="1"/>
          </p:cNvSpPr>
          <p:nvPr>
            <p:ph type="sldNum" idx="12"/>
          </p:nvPr>
        </p:nvSpPr>
        <p:spPr>
          <a:xfrm>
            <a:off x="3835717" y="6447668"/>
            <a:ext cx="2228215" cy="36639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11</a:t>
            </a:r>
            <a:endParaRPr dirty="0"/>
          </a:p>
        </p:txBody>
      </p:sp>
      <p:sp>
        <p:nvSpPr>
          <p:cNvPr id="14" name="직사각형 1">
            <a:extLst>
              <a:ext uri="{FF2B5EF4-FFF2-40B4-BE49-F238E27FC236}">
                <a16:creationId xmlns:a16="http://schemas.microsoft.com/office/drawing/2014/main" id="{5220B76E-B6EA-4893-8274-DD8B89814AF3}"/>
              </a:ext>
            </a:extLst>
          </p:cNvPr>
          <p:cNvSpPr/>
          <p:nvPr/>
        </p:nvSpPr>
        <p:spPr>
          <a:xfrm>
            <a:off x="7642912" y="428116"/>
            <a:ext cx="2137276" cy="728272"/>
          </a:xfrm>
          <a:prstGeom prst="rect">
            <a:avLst/>
          </a:prstGeom>
          <a:solidFill>
            <a:srgbClr val="7BCA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SimSun" panose="02010600030101010101" pitchFamily="2" charset="-122"/>
            </a:endParaRPr>
          </a:p>
        </p:txBody>
      </p:sp>
      <p:pic>
        <p:nvPicPr>
          <p:cNvPr id="15" name="그림 12">
            <a:extLst>
              <a:ext uri="{FF2B5EF4-FFF2-40B4-BE49-F238E27FC236}">
                <a16:creationId xmlns:a16="http://schemas.microsoft.com/office/drawing/2014/main" id="{3917D55A-B911-4028-9590-D358BE077E94}"/>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40253" t="25787" r="34816" b="25283"/>
          <a:stretch/>
        </p:blipFill>
        <p:spPr>
          <a:xfrm>
            <a:off x="8331076" y="597925"/>
            <a:ext cx="1075271" cy="540855"/>
          </a:xfrm>
          <a:prstGeom prst="rect">
            <a:avLst/>
          </a:prstGeom>
        </p:spPr>
      </p:pic>
      <p:pic>
        <p:nvPicPr>
          <p:cNvPr id="16" name="그림 15">
            <a:extLst>
              <a:ext uri="{FF2B5EF4-FFF2-40B4-BE49-F238E27FC236}">
                <a16:creationId xmlns:a16="http://schemas.microsoft.com/office/drawing/2014/main" id="{DD31C583-3888-41FF-ADCC-2F2063D6D49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449671" y="597925"/>
            <a:ext cx="1427928" cy="562106"/>
          </a:xfrm>
          <a:prstGeom prst="rect">
            <a:avLst/>
          </a:prstGeom>
        </p:spPr>
      </p:pic>
      <p:pic>
        <p:nvPicPr>
          <p:cNvPr id="22" name="Google Shape;141;p16">
            <a:extLst>
              <a:ext uri="{FF2B5EF4-FFF2-40B4-BE49-F238E27FC236}">
                <a16:creationId xmlns:a16="http://schemas.microsoft.com/office/drawing/2014/main" id="{436E2AD6-9424-4A2C-A030-229F16097FCA}"/>
              </a:ext>
            </a:extLst>
          </p:cNvPr>
          <p:cNvPicPr preferRelativeResize="0"/>
          <p:nvPr/>
        </p:nvPicPr>
        <p:blipFill rotWithShape="1">
          <a:blip r:embed="rId3">
            <a:alphaModFix/>
          </a:blip>
          <a:srcRect l="53688" t="94139"/>
          <a:stretch/>
        </p:blipFill>
        <p:spPr>
          <a:xfrm>
            <a:off x="5316070" y="6475918"/>
            <a:ext cx="4583579" cy="402944"/>
          </a:xfrm>
          <a:prstGeom prst="rect">
            <a:avLst/>
          </a:prstGeom>
          <a:noFill/>
          <a:ln>
            <a:noFill/>
          </a:ln>
        </p:spPr>
      </p:pic>
      <p:sp>
        <p:nvSpPr>
          <p:cNvPr id="23" name="직사각형 22">
            <a:extLst>
              <a:ext uri="{FF2B5EF4-FFF2-40B4-BE49-F238E27FC236}">
                <a16:creationId xmlns:a16="http://schemas.microsoft.com/office/drawing/2014/main" id="{5B3340FD-166E-4932-BB4F-862D6D5DACB8}"/>
              </a:ext>
            </a:extLst>
          </p:cNvPr>
          <p:cNvSpPr/>
          <p:nvPr/>
        </p:nvSpPr>
        <p:spPr>
          <a:xfrm>
            <a:off x="6899815" y="6482027"/>
            <a:ext cx="809265" cy="276999"/>
          </a:xfrm>
          <a:prstGeom prst="rect">
            <a:avLst/>
          </a:prstGeom>
          <a:noFill/>
        </p:spPr>
        <p:txBody>
          <a:bodyPr wrap="square" lIns="91440" tIns="45720" rIns="91440" bIns="45720">
            <a:spAutoFit/>
          </a:bodyPr>
          <a:lstStyle/>
          <a:p>
            <a:pPr algn="ctr"/>
            <a:r>
              <a:rPr lang="ko-KR" altLang="en-US" sz="1200" b="1" dirty="0">
                <a:solidFill>
                  <a:srgbClr val="9A9B9B"/>
                </a:solidFill>
                <a:effectLst/>
                <a:latin typeface="Calibri" panose="020F0502020204030204" pitchFamily="34" charset="0"/>
                <a:ea typeface="맑은 고딕" panose="020B0503020000020004" pitchFamily="50" charset="-127"/>
                <a:cs typeface="Times New Roman" panose="02020603050405020304" pitchFamily="18" charset="0"/>
              </a:rPr>
              <a:t>残障人士</a:t>
            </a:r>
            <a:endParaRPr lang="en-US" altLang="ko-KR" sz="4000" b="1" cap="none" spc="0" dirty="0">
              <a:ln w="0"/>
              <a:solidFill>
                <a:srgbClr val="9A9B9B"/>
              </a:solidFill>
              <a:effectLst>
                <a:outerShdw blurRad="38100" dist="19050" dir="2700000" algn="tl" rotWithShape="0">
                  <a:schemeClr val="dk1">
                    <a:alpha val="40000"/>
                  </a:schemeClr>
                </a:outerShdw>
              </a:effectLst>
            </a:endParaRPr>
          </a:p>
        </p:txBody>
      </p:sp>
      <p:sp>
        <p:nvSpPr>
          <p:cNvPr id="24" name="직사각형 23">
            <a:extLst>
              <a:ext uri="{FF2B5EF4-FFF2-40B4-BE49-F238E27FC236}">
                <a16:creationId xmlns:a16="http://schemas.microsoft.com/office/drawing/2014/main" id="{9079266F-3F37-4202-BE3F-C9BDAD3A748D}"/>
              </a:ext>
            </a:extLst>
          </p:cNvPr>
          <p:cNvSpPr/>
          <p:nvPr/>
        </p:nvSpPr>
        <p:spPr>
          <a:xfrm>
            <a:off x="7696011" y="6481372"/>
            <a:ext cx="691215" cy="276999"/>
          </a:xfrm>
          <a:prstGeom prst="rect">
            <a:avLst/>
          </a:prstGeom>
          <a:noFill/>
        </p:spPr>
        <p:txBody>
          <a:bodyPr wrap="square" lIns="91440" tIns="45720" rIns="91440" bIns="45720">
            <a:spAutoFit/>
          </a:bodyPr>
          <a:lstStyle/>
          <a:p>
            <a:pPr algn="ctr"/>
            <a:r>
              <a:rPr lang="ko-KR" altLang="en-US" sz="1200" b="1" dirty="0">
                <a:solidFill>
                  <a:srgbClr val="9A9B9B"/>
                </a:solidFill>
                <a:effectLst/>
                <a:latin typeface="Calibri" panose="020F0502020204030204" pitchFamily="34" charset="0"/>
                <a:ea typeface="맑은 고딕" panose="020B0503020000020004" pitchFamily="50" charset="-127"/>
                <a:cs typeface="Times New Roman" panose="02020603050405020304" pitchFamily="18" charset="0"/>
              </a:rPr>
              <a:t>女人</a:t>
            </a:r>
            <a:endParaRPr lang="en-US" altLang="ko-KR" sz="4000" b="1" cap="none" spc="0" dirty="0">
              <a:ln w="0"/>
              <a:solidFill>
                <a:srgbClr val="9A9B9B"/>
              </a:solidFill>
              <a:effectLst>
                <a:outerShdw blurRad="38100" dist="19050" dir="2700000" algn="tl" rotWithShape="0">
                  <a:schemeClr val="dk1">
                    <a:alpha val="40000"/>
                  </a:schemeClr>
                </a:outerShdw>
              </a:effectLst>
            </a:endParaRPr>
          </a:p>
        </p:txBody>
      </p:sp>
      <p:sp>
        <p:nvSpPr>
          <p:cNvPr id="25" name="직사각형 24">
            <a:extLst>
              <a:ext uri="{FF2B5EF4-FFF2-40B4-BE49-F238E27FC236}">
                <a16:creationId xmlns:a16="http://schemas.microsoft.com/office/drawing/2014/main" id="{EA268A10-D34A-43BE-9DCE-21D9A74A4209}"/>
              </a:ext>
            </a:extLst>
          </p:cNvPr>
          <p:cNvSpPr/>
          <p:nvPr/>
        </p:nvSpPr>
        <p:spPr>
          <a:xfrm>
            <a:off x="8520525" y="6491920"/>
            <a:ext cx="513281" cy="276999"/>
          </a:xfrm>
          <a:prstGeom prst="rect">
            <a:avLst/>
          </a:prstGeom>
          <a:noFill/>
        </p:spPr>
        <p:txBody>
          <a:bodyPr wrap="square" lIns="91440" tIns="45720" rIns="91440" bIns="45720">
            <a:spAutoFit/>
          </a:bodyPr>
          <a:lstStyle/>
          <a:p>
            <a:pPr algn="ctr"/>
            <a:r>
              <a:rPr lang="ko-KR" altLang="en-US" sz="1200" b="1" dirty="0">
                <a:solidFill>
                  <a:srgbClr val="9A9B9B"/>
                </a:solidFill>
                <a:effectLst/>
                <a:latin typeface="Calibri" panose="020F0502020204030204" pitchFamily="34" charset="0"/>
                <a:ea typeface="맑은 고딕" panose="020B0503020000020004" pitchFamily="50" charset="-127"/>
                <a:cs typeface="Times New Roman" panose="02020603050405020304" pitchFamily="18" charset="0"/>
              </a:rPr>
              <a:t>长老</a:t>
            </a:r>
            <a:endParaRPr lang="en-US" altLang="ko-KR" sz="4000" b="1" cap="none" spc="0" dirty="0">
              <a:ln w="0"/>
              <a:solidFill>
                <a:srgbClr val="9A9B9B"/>
              </a:solidFill>
              <a:effectLst>
                <a:outerShdw blurRad="38100" dist="19050" dir="2700000" algn="tl" rotWithShape="0">
                  <a:schemeClr val="dk1">
                    <a:alpha val="40000"/>
                  </a:schemeClr>
                </a:outerShdw>
              </a:effectLst>
            </a:endParaRPr>
          </a:p>
        </p:txBody>
      </p:sp>
      <p:sp>
        <p:nvSpPr>
          <p:cNvPr id="26" name="직사각형 25">
            <a:extLst>
              <a:ext uri="{FF2B5EF4-FFF2-40B4-BE49-F238E27FC236}">
                <a16:creationId xmlns:a16="http://schemas.microsoft.com/office/drawing/2014/main" id="{A8FA27E4-AADF-462F-92D3-BC497AA336C1}"/>
              </a:ext>
            </a:extLst>
          </p:cNvPr>
          <p:cNvSpPr/>
          <p:nvPr/>
        </p:nvSpPr>
        <p:spPr>
          <a:xfrm>
            <a:off x="8939464" y="6440755"/>
            <a:ext cx="1099724" cy="307777"/>
          </a:xfrm>
          <a:prstGeom prst="rect">
            <a:avLst/>
          </a:prstGeom>
          <a:noFill/>
        </p:spPr>
        <p:txBody>
          <a:bodyPr wrap="square" lIns="91440" tIns="45720" rIns="91440" bIns="45720">
            <a:spAutoFit/>
          </a:bodyPr>
          <a:lstStyle/>
          <a:p>
            <a:pPr algn="ctr"/>
            <a:r>
              <a:rPr lang="ko-KR" altLang="en-US" b="1" dirty="0">
                <a:solidFill>
                  <a:srgbClr val="005A8D"/>
                </a:solidFill>
                <a:effectLst/>
                <a:latin typeface="Calibri" panose="020F0502020204030204" pitchFamily="34" charset="0"/>
                <a:ea typeface="맑은 고딕" panose="020B0503020000020004" pitchFamily="50" charset="-127"/>
                <a:cs typeface="Times New Roman" panose="02020603050405020304" pitchFamily="18" charset="0"/>
              </a:rPr>
              <a:t>外国人</a:t>
            </a:r>
            <a:endParaRPr lang="en-US" altLang="ko-KR" sz="5400" b="1" cap="none" spc="0" dirty="0">
              <a:ln w="0"/>
              <a:solidFill>
                <a:srgbClr val="005A8D"/>
              </a:solidFill>
              <a:effectLst>
                <a:outerShdw blurRad="38100" dist="19050" dir="2700000" algn="tl" rotWithShape="0">
                  <a:schemeClr val="dk1">
                    <a:alpha val="40000"/>
                  </a:schemeClr>
                </a:outerShdw>
              </a:effectLst>
            </a:endParaRPr>
          </a:p>
        </p:txBody>
      </p:sp>
      <p:sp>
        <p:nvSpPr>
          <p:cNvPr id="29" name="다이아몬드 28">
            <a:extLst>
              <a:ext uri="{FF2B5EF4-FFF2-40B4-BE49-F238E27FC236}">
                <a16:creationId xmlns:a16="http://schemas.microsoft.com/office/drawing/2014/main" id="{B1C54BED-9C6D-442A-9107-EEBF0D9E6D74}"/>
              </a:ext>
            </a:extLst>
          </p:cNvPr>
          <p:cNvSpPr/>
          <p:nvPr/>
        </p:nvSpPr>
        <p:spPr>
          <a:xfrm>
            <a:off x="4767352" y="2610372"/>
            <a:ext cx="302233" cy="302233"/>
          </a:xfrm>
          <a:prstGeom prst="diamond">
            <a:avLst/>
          </a:prstGeom>
          <a:solidFill>
            <a:schemeClr val="accent2"/>
          </a:solidFill>
          <a:ln w="38100">
            <a:solidFill>
              <a:schemeClr val="accent4">
                <a:lumMod val="60000"/>
                <a:lumOff val="4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ko-KR" altLang="en-US"/>
          </a:p>
        </p:txBody>
      </p:sp>
      <p:sp>
        <p:nvSpPr>
          <p:cNvPr id="30" name="Google Shape;302;p24">
            <a:extLst>
              <a:ext uri="{FF2B5EF4-FFF2-40B4-BE49-F238E27FC236}">
                <a16:creationId xmlns:a16="http://schemas.microsoft.com/office/drawing/2014/main" id="{6345D894-6CD2-4AA7-9D39-851F8760EE28}"/>
              </a:ext>
            </a:extLst>
          </p:cNvPr>
          <p:cNvSpPr/>
          <p:nvPr/>
        </p:nvSpPr>
        <p:spPr>
          <a:xfrm>
            <a:off x="372104" y="222644"/>
            <a:ext cx="450761" cy="492009"/>
          </a:xfrm>
          <a:prstGeom prst="rect">
            <a:avLst/>
          </a:prstGeom>
          <a:solidFill>
            <a:srgbClr val="00206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600" b="1" dirty="0">
                <a:solidFill>
                  <a:schemeClr val="lt1"/>
                </a:solidFill>
                <a:latin typeface="SimSun" panose="02010600030101010101" pitchFamily="2" charset="-122"/>
                <a:ea typeface="SimSun" panose="02010600030101010101" pitchFamily="2" charset="-122"/>
                <a:cs typeface="Calibri"/>
                <a:sym typeface="Calibri"/>
              </a:rPr>
              <a:t>3</a:t>
            </a:r>
            <a:endParaRPr sz="2600" b="1" dirty="0">
              <a:solidFill>
                <a:schemeClr val="lt1"/>
              </a:solidFill>
              <a:latin typeface="SimSun" panose="02010600030101010101" pitchFamily="2" charset="-122"/>
              <a:ea typeface="SimSun" panose="02010600030101010101" pitchFamily="2" charset="-122"/>
              <a:cs typeface="Calibri"/>
              <a:sym typeface="Calibri"/>
            </a:endParaRPr>
          </a:p>
        </p:txBody>
      </p:sp>
      <p:sp>
        <p:nvSpPr>
          <p:cNvPr id="31" name="Google Shape;303;p24">
            <a:extLst>
              <a:ext uri="{FF2B5EF4-FFF2-40B4-BE49-F238E27FC236}">
                <a16:creationId xmlns:a16="http://schemas.microsoft.com/office/drawing/2014/main" id="{0B6F22BF-3915-440C-9CA1-57887078687F}"/>
              </a:ext>
            </a:extLst>
          </p:cNvPr>
          <p:cNvSpPr/>
          <p:nvPr/>
        </p:nvSpPr>
        <p:spPr>
          <a:xfrm>
            <a:off x="1016106" y="207038"/>
            <a:ext cx="6188201"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zh-CN" altLang="en-US" sz="2800" b="1" dirty="0">
                <a:solidFill>
                  <a:srgbClr val="002060"/>
                </a:solidFill>
                <a:latin typeface="SimSun" panose="02010600030101010101" pitchFamily="2" charset="-122"/>
                <a:ea typeface="SimSun" panose="02010600030101010101" pitchFamily="2" charset="-122"/>
                <a:cs typeface="Calibri"/>
                <a:sym typeface="Calibri"/>
              </a:rPr>
              <a:t>当我们被烧伤时</a:t>
            </a:r>
            <a:endParaRPr sz="1600" dirty="0">
              <a:latin typeface="SimSun" panose="02010600030101010101" pitchFamily="2" charset="-122"/>
              <a:ea typeface="SimSun" panose="02010600030101010101" pitchFamily="2" charset="-122"/>
            </a:endParaRPr>
          </a:p>
        </p:txBody>
      </p:sp>
    </p:spTree>
  </p:cSld>
  <p:clrMapOvr>
    <a:masterClrMapping/>
  </p:clrMapOvr>
  <p:transition spd="med">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pic>
        <p:nvPicPr>
          <p:cNvPr id="333" name="Google Shape;333;p26"/>
          <p:cNvPicPr preferRelativeResize="0"/>
          <p:nvPr/>
        </p:nvPicPr>
        <p:blipFill rotWithShape="1">
          <a:blip r:embed="rId3">
            <a:alphaModFix/>
          </a:blip>
          <a:srcRect/>
          <a:stretch/>
        </p:blipFill>
        <p:spPr>
          <a:xfrm>
            <a:off x="1228" y="0"/>
            <a:ext cx="9897192" cy="6875463"/>
          </a:xfrm>
          <a:prstGeom prst="rect">
            <a:avLst/>
          </a:prstGeom>
          <a:noFill/>
          <a:ln>
            <a:noFill/>
          </a:ln>
        </p:spPr>
      </p:pic>
      <p:grpSp>
        <p:nvGrpSpPr>
          <p:cNvPr id="334" name="Google Shape;334;p26"/>
          <p:cNvGrpSpPr/>
          <p:nvPr/>
        </p:nvGrpSpPr>
        <p:grpSpPr>
          <a:xfrm>
            <a:off x="1211659" y="1280720"/>
            <a:ext cx="4806315" cy="1569720"/>
            <a:chOff x="1250315" y="1675936"/>
            <a:chExt cx="4806315" cy="1569720"/>
          </a:xfrm>
        </p:grpSpPr>
        <p:sp>
          <p:nvSpPr>
            <p:cNvPr id="335" name="Google Shape;335;p26"/>
            <p:cNvSpPr/>
            <p:nvPr/>
          </p:nvSpPr>
          <p:spPr>
            <a:xfrm>
              <a:off x="2994280" y="1675936"/>
              <a:ext cx="1066800" cy="15697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9600" dirty="0">
                  <a:solidFill>
                    <a:srgbClr val="FFD966"/>
                  </a:solidFill>
                  <a:latin typeface="SimSun" panose="02010600030101010101" pitchFamily="2" charset="-122"/>
                  <a:ea typeface="SimSun" panose="02010600030101010101" pitchFamily="2" charset="-122"/>
                  <a:cs typeface="Calibri"/>
                  <a:sym typeface="Calibri"/>
                </a:rPr>
                <a:t>“</a:t>
              </a:r>
              <a:endParaRPr sz="9600" dirty="0">
                <a:solidFill>
                  <a:srgbClr val="FFD966"/>
                </a:solidFill>
                <a:latin typeface="SimSun" panose="02010600030101010101" pitchFamily="2" charset="-122"/>
                <a:ea typeface="SimSun" panose="02010600030101010101" pitchFamily="2" charset="-122"/>
                <a:cs typeface="Calibri"/>
                <a:sym typeface="Calibri"/>
              </a:endParaRPr>
            </a:p>
          </p:txBody>
        </p:sp>
        <p:grpSp>
          <p:nvGrpSpPr>
            <p:cNvPr id="336" name="Google Shape;336;p26"/>
            <p:cNvGrpSpPr/>
            <p:nvPr/>
          </p:nvGrpSpPr>
          <p:grpSpPr>
            <a:xfrm>
              <a:off x="1250315" y="2203450"/>
              <a:ext cx="4806315" cy="0"/>
              <a:chOff x="1250315" y="2203450"/>
              <a:chExt cx="4806315" cy="0"/>
            </a:xfrm>
          </p:grpSpPr>
          <p:cxnSp>
            <p:nvCxnSpPr>
              <p:cNvPr id="337" name="Google Shape;337;p26"/>
              <p:cNvCxnSpPr/>
              <p:nvPr/>
            </p:nvCxnSpPr>
            <p:spPr>
              <a:xfrm>
                <a:off x="1250315" y="2203450"/>
                <a:ext cx="1928495" cy="0"/>
              </a:xfrm>
              <a:prstGeom prst="straightConnector1">
                <a:avLst/>
              </a:prstGeom>
              <a:noFill/>
              <a:ln w="12700" cap="flat" cmpd="sng">
                <a:solidFill>
                  <a:srgbClr val="FFD966"/>
                </a:solidFill>
                <a:prstDash val="solid"/>
                <a:miter lim="800000"/>
                <a:headEnd type="none" w="sm" len="sm"/>
                <a:tailEnd type="none" w="sm" len="sm"/>
              </a:ln>
            </p:spPr>
          </p:cxnSp>
          <p:cxnSp>
            <p:nvCxnSpPr>
              <p:cNvPr id="338" name="Google Shape;338;p26"/>
              <p:cNvCxnSpPr/>
              <p:nvPr/>
            </p:nvCxnSpPr>
            <p:spPr>
              <a:xfrm>
                <a:off x="4128135" y="2203450"/>
                <a:ext cx="1928495" cy="0"/>
              </a:xfrm>
              <a:prstGeom prst="straightConnector1">
                <a:avLst/>
              </a:prstGeom>
              <a:noFill/>
              <a:ln w="12700" cap="flat" cmpd="sng">
                <a:solidFill>
                  <a:srgbClr val="FFD966"/>
                </a:solidFill>
                <a:prstDash val="solid"/>
                <a:miter lim="800000"/>
                <a:headEnd type="none" w="sm" len="sm"/>
                <a:tailEnd type="none" w="sm" len="sm"/>
              </a:ln>
            </p:spPr>
          </p:cxnSp>
        </p:grpSp>
      </p:grpSp>
      <p:grpSp>
        <p:nvGrpSpPr>
          <p:cNvPr id="339" name="Google Shape;339;p26"/>
          <p:cNvGrpSpPr/>
          <p:nvPr/>
        </p:nvGrpSpPr>
        <p:grpSpPr>
          <a:xfrm>
            <a:off x="1149235" y="4055973"/>
            <a:ext cx="4806315" cy="1569720"/>
            <a:chOff x="1250315" y="4994906"/>
            <a:chExt cx="4806315" cy="1569720"/>
          </a:xfrm>
        </p:grpSpPr>
        <p:sp>
          <p:nvSpPr>
            <p:cNvPr id="340" name="Google Shape;340;p26"/>
            <p:cNvSpPr/>
            <p:nvPr/>
          </p:nvSpPr>
          <p:spPr>
            <a:xfrm rot="10800000" flipH="1">
              <a:off x="3360602" y="4994906"/>
              <a:ext cx="1066800" cy="15697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9600" dirty="0">
                  <a:solidFill>
                    <a:srgbClr val="FFD966"/>
                  </a:solidFill>
                  <a:latin typeface="SimSun" panose="02010600030101010101" pitchFamily="2" charset="-122"/>
                  <a:ea typeface="SimSun" panose="02010600030101010101" pitchFamily="2" charset="-122"/>
                  <a:cs typeface="Calibri"/>
                  <a:sym typeface="Calibri"/>
                </a:rPr>
                <a:t>“</a:t>
              </a:r>
              <a:endParaRPr sz="9600" dirty="0">
                <a:solidFill>
                  <a:srgbClr val="FFD966"/>
                </a:solidFill>
                <a:latin typeface="SimSun" panose="02010600030101010101" pitchFamily="2" charset="-122"/>
                <a:ea typeface="SimSun" panose="02010600030101010101" pitchFamily="2" charset="-122"/>
                <a:cs typeface="Calibri"/>
                <a:sym typeface="Calibri"/>
              </a:endParaRPr>
            </a:p>
          </p:txBody>
        </p:sp>
        <p:grpSp>
          <p:nvGrpSpPr>
            <p:cNvPr id="341" name="Google Shape;341;p26"/>
            <p:cNvGrpSpPr/>
            <p:nvPr/>
          </p:nvGrpSpPr>
          <p:grpSpPr>
            <a:xfrm>
              <a:off x="1250315" y="6053455"/>
              <a:ext cx="4806315" cy="0"/>
              <a:chOff x="1250315" y="6053455"/>
              <a:chExt cx="4806315" cy="0"/>
            </a:xfrm>
          </p:grpSpPr>
          <p:cxnSp>
            <p:nvCxnSpPr>
              <p:cNvPr id="342" name="Google Shape;342;p26"/>
              <p:cNvCxnSpPr/>
              <p:nvPr/>
            </p:nvCxnSpPr>
            <p:spPr>
              <a:xfrm>
                <a:off x="1250315" y="6053455"/>
                <a:ext cx="1928495" cy="0"/>
              </a:xfrm>
              <a:prstGeom prst="straightConnector1">
                <a:avLst/>
              </a:prstGeom>
              <a:noFill/>
              <a:ln w="12700" cap="flat" cmpd="sng">
                <a:solidFill>
                  <a:srgbClr val="FFD966"/>
                </a:solidFill>
                <a:prstDash val="solid"/>
                <a:miter lim="800000"/>
                <a:headEnd type="none" w="sm" len="sm"/>
                <a:tailEnd type="none" w="sm" len="sm"/>
              </a:ln>
            </p:spPr>
          </p:cxnSp>
          <p:cxnSp>
            <p:nvCxnSpPr>
              <p:cNvPr id="343" name="Google Shape;343;p26"/>
              <p:cNvCxnSpPr/>
              <p:nvPr/>
            </p:nvCxnSpPr>
            <p:spPr>
              <a:xfrm>
                <a:off x="4128135" y="6053455"/>
                <a:ext cx="1928495" cy="0"/>
              </a:xfrm>
              <a:prstGeom prst="straightConnector1">
                <a:avLst/>
              </a:prstGeom>
              <a:noFill/>
              <a:ln w="12700" cap="flat" cmpd="sng">
                <a:solidFill>
                  <a:srgbClr val="FFD966"/>
                </a:solidFill>
                <a:prstDash val="solid"/>
                <a:miter lim="800000"/>
                <a:headEnd type="none" w="sm" len="sm"/>
                <a:tailEnd type="none" w="sm" len="sm"/>
              </a:ln>
            </p:spPr>
          </p:cxnSp>
        </p:grpSp>
      </p:grpSp>
      <p:pic>
        <p:nvPicPr>
          <p:cNvPr id="344" name="Google Shape;344;p26"/>
          <p:cNvPicPr preferRelativeResize="0"/>
          <p:nvPr/>
        </p:nvPicPr>
        <p:blipFill rotWithShape="1">
          <a:blip r:embed="rId4">
            <a:alphaModFix/>
          </a:blip>
          <a:srcRect/>
          <a:stretch/>
        </p:blipFill>
        <p:spPr>
          <a:xfrm>
            <a:off x="5751972" y="1761878"/>
            <a:ext cx="4380582" cy="4358661"/>
          </a:xfrm>
          <a:prstGeom prst="rect">
            <a:avLst/>
          </a:prstGeom>
          <a:noFill/>
          <a:ln>
            <a:noFill/>
          </a:ln>
        </p:spPr>
      </p:pic>
      <p:sp>
        <p:nvSpPr>
          <p:cNvPr id="345" name="Google Shape;345;p26"/>
          <p:cNvSpPr/>
          <p:nvPr/>
        </p:nvSpPr>
        <p:spPr>
          <a:xfrm>
            <a:off x="747126" y="2171069"/>
            <a:ext cx="5811838" cy="3000821"/>
          </a:xfrm>
          <a:prstGeom prst="rect">
            <a:avLst/>
          </a:prstGeom>
          <a:noFill/>
          <a:ln>
            <a:noFill/>
          </a:ln>
        </p:spPr>
        <p:txBody>
          <a:bodyPr spcFirstLastPara="1" wrap="square" lIns="91425" tIns="45700" rIns="91425" bIns="45700" anchor="t" anchorCtr="0">
            <a:noAutofit/>
          </a:bodyPr>
          <a:lstStyle/>
          <a:p>
            <a:pPr lvl="0" algn="ctr">
              <a:lnSpc>
                <a:spcPct val="150000"/>
              </a:lnSpc>
            </a:pPr>
            <a:r>
              <a:rPr lang="zh-CN" altLang="en-US" sz="1800" b="1" dirty="0">
                <a:solidFill>
                  <a:schemeClr val="dk1"/>
                </a:solidFill>
                <a:latin typeface="SimSun" panose="02010600030101010101" pitchFamily="2" charset="-122"/>
                <a:ea typeface="SimSun" panose="02010600030101010101" pitchFamily="2" charset="-122"/>
                <a:cs typeface="Calibri"/>
                <a:sym typeface="Calibri"/>
              </a:rPr>
              <a:t>寒冷的天气导致对加热设备的需求增加，</a:t>
            </a:r>
            <a:endParaRPr lang="en-US" altLang="zh-CN" sz="1800" b="1" dirty="0">
              <a:solidFill>
                <a:schemeClr val="dk1"/>
              </a:solidFill>
              <a:latin typeface="SimSun" panose="02010600030101010101" pitchFamily="2" charset="-122"/>
              <a:ea typeface="SimSun" panose="02010600030101010101" pitchFamily="2" charset="-122"/>
              <a:cs typeface="Calibri"/>
              <a:sym typeface="Calibri"/>
            </a:endParaRPr>
          </a:p>
          <a:p>
            <a:pPr lvl="0" algn="ctr">
              <a:lnSpc>
                <a:spcPct val="150000"/>
              </a:lnSpc>
            </a:pPr>
            <a:r>
              <a:rPr lang="zh-CN" altLang="en-US" sz="1800" b="1" dirty="0">
                <a:solidFill>
                  <a:schemeClr val="dk1"/>
                </a:solidFill>
                <a:latin typeface="SimSun" panose="02010600030101010101" pitchFamily="2" charset="-122"/>
                <a:ea typeface="SimSun" panose="02010600030101010101" pitchFamily="2" charset="-122"/>
                <a:cs typeface="Calibri"/>
                <a:sym typeface="Calibri"/>
              </a:rPr>
              <a:t>并容易引发火灾</a:t>
            </a:r>
            <a:endParaRPr lang="en-US" altLang="zh-CN" sz="1800" b="1" dirty="0">
              <a:solidFill>
                <a:schemeClr val="dk1"/>
              </a:solidFill>
              <a:latin typeface="SimSun" panose="02010600030101010101" pitchFamily="2" charset="-122"/>
              <a:ea typeface="SimSun" panose="02010600030101010101" pitchFamily="2" charset="-122"/>
              <a:cs typeface="Calibri"/>
              <a:sym typeface="Calibri"/>
            </a:endParaRPr>
          </a:p>
          <a:p>
            <a:pPr lvl="0" algn="ctr">
              <a:lnSpc>
                <a:spcPct val="150000"/>
              </a:lnSpc>
            </a:pPr>
            <a:endParaRPr sz="1800" b="1" dirty="0">
              <a:solidFill>
                <a:schemeClr val="dk1"/>
              </a:solidFill>
              <a:latin typeface="SimSun" panose="02010600030101010101" pitchFamily="2" charset="-122"/>
              <a:ea typeface="SimSun" panose="02010600030101010101" pitchFamily="2" charset="-122"/>
              <a:cs typeface="Calibri"/>
              <a:sym typeface="Calibri"/>
            </a:endParaRPr>
          </a:p>
          <a:p>
            <a:pPr lvl="0" algn="ctr">
              <a:lnSpc>
                <a:spcPct val="150000"/>
              </a:lnSpc>
            </a:pPr>
            <a:r>
              <a:rPr lang="zh-CN" altLang="en-US" sz="1800" b="1" dirty="0">
                <a:solidFill>
                  <a:schemeClr val="accent1"/>
                </a:solidFill>
                <a:latin typeface="SimSun" panose="02010600030101010101" pitchFamily="2" charset="-122"/>
                <a:ea typeface="SimSun" panose="02010600030101010101" pitchFamily="2" charset="-122"/>
                <a:cs typeface="Calibri"/>
                <a:sym typeface="Calibri"/>
              </a:rPr>
              <a:t>万一发生火灾或燃烧，请立即致电</a:t>
            </a:r>
            <a:r>
              <a:rPr lang="en-US" altLang="zh-CN" sz="1800" b="1" dirty="0">
                <a:solidFill>
                  <a:schemeClr val="accent1"/>
                </a:solidFill>
                <a:latin typeface="SimSun" panose="02010600030101010101" pitchFamily="2" charset="-122"/>
                <a:ea typeface="SimSun" panose="02010600030101010101" pitchFamily="2" charset="-122"/>
                <a:cs typeface="Calibri"/>
                <a:sym typeface="Calibri"/>
              </a:rPr>
              <a:t>119</a:t>
            </a:r>
            <a:r>
              <a:rPr lang="en-US" sz="1800" b="1" dirty="0">
                <a:solidFill>
                  <a:schemeClr val="accent1"/>
                </a:solidFill>
                <a:latin typeface="SimSun" panose="02010600030101010101" pitchFamily="2" charset="-122"/>
                <a:ea typeface="SimSun" panose="02010600030101010101" pitchFamily="2" charset="-122"/>
                <a:cs typeface="Calibri"/>
                <a:sym typeface="Calibri"/>
              </a:rPr>
              <a:t/>
            </a:r>
            <a:br>
              <a:rPr lang="en-US" sz="1800" b="1" dirty="0">
                <a:solidFill>
                  <a:schemeClr val="accent1"/>
                </a:solidFill>
                <a:latin typeface="SimSun" panose="02010600030101010101" pitchFamily="2" charset="-122"/>
                <a:ea typeface="SimSun" panose="02010600030101010101" pitchFamily="2" charset="-122"/>
                <a:cs typeface="Calibri"/>
                <a:sym typeface="Calibri"/>
              </a:rPr>
            </a:br>
            <a:endParaRPr lang="zh-CN" altLang="en-US" sz="1800" b="1" dirty="0">
              <a:solidFill>
                <a:schemeClr val="dk1"/>
              </a:solidFill>
              <a:latin typeface="SimSun" panose="02010600030101010101" pitchFamily="2" charset="-122"/>
              <a:ea typeface="SimSun" panose="02010600030101010101" pitchFamily="2" charset="-122"/>
              <a:cs typeface="Calibri"/>
              <a:sym typeface="Calibri"/>
            </a:endParaRPr>
          </a:p>
          <a:p>
            <a:pPr lvl="0" algn="ctr">
              <a:lnSpc>
                <a:spcPct val="150000"/>
              </a:lnSpc>
            </a:pPr>
            <a:r>
              <a:rPr lang="zh-CN" altLang="en-US" sz="1800" b="1" dirty="0">
                <a:solidFill>
                  <a:schemeClr val="dk1"/>
                </a:solidFill>
                <a:latin typeface="SimSun" panose="02010600030101010101" pitchFamily="2" charset="-122"/>
                <a:ea typeface="SimSun" panose="02010600030101010101" pitchFamily="2" charset="-122"/>
                <a:cs typeface="Calibri"/>
                <a:sym typeface="Calibri"/>
              </a:rPr>
              <a:t>在韩国享受一个舒适安全的冬天</a:t>
            </a:r>
            <a:endParaRPr sz="1800" b="1" dirty="0">
              <a:solidFill>
                <a:schemeClr val="dk1"/>
              </a:solidFill>
              <a:latin typeface="SimSun" panose="02010600030101010101" pitchFamily="2" charset="-122"/>
              <a:ea typeface="SimSun" panose="02010600030101010101" pitchFamily="2" charset="-122"/>
              <a:cs typeface="Calibri"/>
              <a:sym typeface="Calibri"/>
            </a:endParaRPr>
          </a:p>
        </p:txBody>
      </p:sp>
      <p:grpSp>
        <p:nvGrpSpPr>
          <p:cNvPr id="346" name="Google Shape;346;p26"/>
          <p:cNvGrpSpPr/>
          <p:nvPr/>
        </p:nvGrpSpPr>
        <p:grpSpPr>
          <a:xfrm>
            <a:off x="7014016" y="5704129"/>
            <a:ext cx="2794099" cy="965972"/>
            <a:chOff x="7014016" y="5704129"/>
            <a:chExt cx="2794099" cy="965972"/>
          </a:xfrm>
        </p:grpSpPr>
        <p:grpSp>
          <p:nvGrpSpPr>
            <p:cNvPr id="347" name="Google Shape;347;p26"/>
            <p:cNvGrpSpPr/>
            <p:nvPr/>
          </p:nvGrpSpPr>
          <p:grpSpPr>
            <a:xfrm>
              <a:off x="7745855" y="5850911"/>
              <a:ext cx="1295507" cy="819190"/>
              <a:chOff x="7679086" y="5914482"/>
              <a:chExt cx="1295507" cy="819190"/>
            </a:xfrm>
          </p:grpSpPr>
          <p:pic>
            <p:nvPicPr>
              <p:cNvPr id="348" name="Google Shape;348;p26"/>
              <p:cNvPicPr preferRelativeResize="0"/>
              <p:nvPr/>
            </p:nvPicPr>
            <p:blipFill rotWithShape="1">
              <a:blip r:embed="rId5">
                <a:alphaModFix/>
              </a:blip>
              <a:srcRect/>
              <a:stretch/>
            </p:blipFill>
            <p:spPr>
              <a:xfrm>
                <a:off x="7679086" y="5914482"/>
                <a:ext cx="563385" cy="817514"/>
              </a:xfrm>
              <a:prstGeom prst="rect">
                <a:avLst/>
              </a:prstGeom>
              <a:noFill/>
              <a:ln>
                <a:noFill/>
              </a:ln>
            </p:spPr>
          </p:pic>
          <p:pic>
            <p:nvPicPr>
              <p:cNvPr id="349" name="Google Shape;349;p26"/>
              <p:cNvPicPr preferRelativeResize="0"/>
              <p:nvPr/>
            </p:nvPicPr>
            <p:blipFill rotWithShape="1">
              <a:blip r:embed="rId6">
                <a:alphaModFix/>
              </a:blip>
              <a:srcRect/>
              <a:stretch/>
            </p:blipFill>
            <p:spPr>
              <a:xfrm>
                <a:off x="8393445" y="5914482"/>
                <a:ext cx="581148" cy="819190"/>
              </a:xfrm>
              <a:prstGeom prst="rect">
                <a:avLst/>
              </a:prstGeom>
              <a:noFill/>
              <a:ln>
                <a:noFill/>
              </a:ln>
            </p:spPr>
          </p:pic>
        </p:grpSp>
        <p:pic>
          <p:nvPicPr>
            <p:cNvPr id="350" name="Google Shape;350;p26"/>
            <p:cNvPicPr preferRelativeResize="0"/>
            <p:nvPr/>
          </p:nvPicPr>
          <p:blipFill rotWithShape="1">
            <a:blip r:embed="rId7">
              <a:alphaModFix/>
            </a:blip>
            <a:srcRect/>
            <a:stretch/>
          </p:blipFill>
          <p:spPr>
            <a:xfrm>
              <a:off x="7014016" y="5850911"/>
              <a:ext cx="580865" cy="817514"/>
            </a:xfrm>
            <a:prstGeom prst="rect">
              <a:avLst/>
            </a:prstGeom>
            <a:noFill/>
            <a:ln>
              <a:noFill/>
            </a:ln>
          </p:spPr>
        </p:pic>
        <p:pic>
          <p:nvPicPr>
            <p:cNvPr id="351" name="Google Shape;351;p26"/>
            <p:cNvPicPr preferRelativeResize="0"/>
            <p:nvPr/>
          </p:nvPicPr>
          <p:blipFill rotWithShape="1">
            <a:blip r:embed="rId8">
              <a:alphaModFix/>
            </a:blip>
            <a:srcRect/>
            <a:stretch/>
          </p:blipFill>
          <p:spPr>
            <a:xfrm>
              <a:off x="9174573" y="5704129"/>
              <a:ext cx="633542" cy="964296"/>
            </a:xfrm>
            <a:prstGeom prst="rect">
              <a:avLst/>
            </a:prstGeom>
            <a:noFill/>
            <a:ln>
              <a:noFill/>
            </a:ln>
          </p:spPr>
        </p:pic>
      </p:grpSp>
      <p:sp>
        <p:nvSpPr>
          <p:cNvPr id="352" name="Google Shape;352;p26"/>
          <p:cNvSpPr txBox="1">
            <a:spLocks noGrp="1"/>
          </p:cNvSpPr>
          <p:nvPr>
            <p:ph type="sldNum" idx="12"/>
          </p:nvPr>
        </p:nvSpPr>
        <p:spPr>
          <a:xfrm>
            <a:off x="3835717" y="6447668"/>
            <a:ext cx="2228215" cy="36639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12</a:t>
            </a:r>
            <a:endParaRPr dirty="0"/>
          </a:p>
        </p:txBody>
      </p:sp>
      <p:sp>
        <p:nvSpPr>
          <p:cNvPr id="353" name="Google Shape;353;p26"/>
          <p:cNvSpPr/>
          <p:nvPr/>
        </p:nvSpPr>
        <p:spPr>
          <a:xfrm>
            <a:off x="3835717" y="166254"/>
            <a:ext cx="62307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zh-CN" altLang="en-US" sz="2800" b="1" dirty="0">
                <a:solidFill>
                  <a:schemeClr val="accent1">
                    <a:lumMod val="50000"/>
                  </a:schemeClr>
                </a:solidFill>
                <a:latin typeface="SimSun" panose="02010600030101010101" pitchFamily="2" charset="-122"/>
                <a:ea typeface="SimSun" panose="02010600030101010101" pitchFamily="2" charset="-122"/>
                <a:cs typeface="Arial Black"/>
                <a:sym typeface="Arial Black"/>
              </a:rPr>
              <a:t>消防安全要点</a:t>
            </a:r>
            <a:endParaRPr sz="2800" dirty="0">
              <a:solidFill>
                <a:schemeClr val="accent1">
                  <a:lumMod val="50000"/>
                </a:schemeClr>
              </a:solidFill>
              <a:latin typeface="SimSun" panose="02010600030101010101" pitchFamily="2" charset="-122"/>
              <a:ea typeface="SimSun" panose="02010600030101010101" pitchFamily="2" charset="-122"/>
              <a:cs typeface="Calibri"/>
              <a:sym typeface="Calibri"/>
            </a:endParaRPr>
          </a:p>
        </p:txBody>
      </p:sp>
      <p:sp>
        <p:nvSpPr>
          <p:cNvPr id="23" name="직사각형 1">
            <a:extLst>
              <a:ext uri="{FF2B5EF4-FFF2-40B4-BE49-F238E27FC236}">
                <a16:creationId xmlns:a16="http://schemas.microsoft.com/office/drawing/2014/main" id="{6F927017-7CE7-4E5A-890D-4D08FF78BA4F}"/>
              </a:ext>
            </a:extLst>
          </p:cNvPr>
          <p:cNvSpPr/>
          <p:nvPr/>
        </p:nvSpPr>
        <p:spPr>
          <a:xfrm>
            <a:off x="7642912" y="428116"/>
            <a:ext cx="2137276" cy="728272"/>
          </a:xfrm>
          <a:prstGeom prst="rect">
            <a:avLst/>
          </a:prstGeom>
          <a:solidFill>
            <a:srgbClr val="7BCA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SimSun" panose="02010600030101010101" pitchFamily="2" charset="-122"/>
            </a:endParaRPr>
          </a:p>
        </p:txBody>
      </p:sp>
      <p:pic>
        <p:nvPicPr>
          <p:cNvPr id="24" name="그림 12">
            <a:extLst>
              <a:ext uri="{FF2B5EF4-FFF2-40B4-BE49-F238E27FC236}">
                <a16:creationId xmlns:a16="http://schemas.microsoft.com/office/drawing/2014/main" id="{282F68B6-784B-4F74-89B1-916DB420FD5C}"/>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40253" t="25787" r="34816" b="25283"/>
          <a:stretch/>
        </p:blipFill>
        <p:spPr>
          <a:xfrm>
            <a:off x="8331076" y="597925"/>
            <a:ext cx="1075271" cy="540855"/>
          </a:xfrm>
          <a:prstGeom prst="rect">
            <a:avLst/>
          </a:prstGeom>
        </p:spPr>
      </p:pic>
      <p:pic>
        <p:nvPicPr>
          <p:cNvPr id="25" name="그림 24">
            <a:extLst>
              <a:ext uri="{FF2B5EF4-FFF2-40B4-BE49-F238E27FC236}">
                <a16:creationId xmlns:a16="http://schemas.microsoft.com/office/drawing/2014/main" id="{829FD527-7F93-4B57-8D8A-08334B660B2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449671" y="597925"/>
            <a:ext cx="1427928" cy="562106"/>
          </a:xfrm>
          <a:prstGeom prst="rect">
            <a:avLst/>
          </a:prstGeom>
        </p:spPr>
      </p:pic>
      <p:pic>
        <p:nvPicPr>
          <p:cNvPr id="31" name="Google Shape;141;p16">
            <a:extLst>
              <a:ext uri="{FF2B5EF4-FFF2-40B4-BE49-F238E27FC236}">
                <a16:creationId xmlns:a16="http://schemas.microsoft.com/office/drawing/2014/main" id="{D938384A-AFAC-4057-99BC-55141C517FA3}"/>
              </a:ext>
            </a:extLst>
          </p:cNvPr>
          <p:cNvPicPr preferRelativeResize="0"/>
          <p:nvPr/>
        </p:nvPicPr>
        <p:blipFill rotWithShape="1">
          <a:blip r:embed="rId3">
            <a:alphaModFix/>
          </a:blip>
          <a:srcRect l="53688" t="94139"/>
          <a:stretch/>
        </p:blipFill>
        <p:spPr>
          <a:xfrm>
            <a:off x="5316070" y="6475918"/>
            <a:ext cx="4583579" cy="402944"/>
          </a:xfrm>
          <a:prstGeom prst="rect">
            <a:avLst/>
          </a:prstGeom>
          <a:noFill/>
          <a:ln>
            <a:noFill/>
          </a:ln>
        </p:spPr>
      </p:pic>
      <p:sp>
        <p:nvSpPr>
          <p:cNvPr id="32" name="직사각형 31">
            <a:extLst>
              <a:ext uri="{FF2B5EF4-FFF2-40B4-BE49-F238E27FC236}">
                <a16:creationId xmlns:a16="http://schemas.microsoft.com/office/drawing/2014/main" id="{700B3141-16A4-460E-9381-D3511A4DC34D}"/>
              </a:ext>
            </a:extLst>
          </p:cNvPr>
          <p:cNvSpPr/>
          <p:nvPr/>
        </p:nvSpPr>
        <p:spPr>
          <a:xfrm>
            <a:off x="6899815" y="6482027"/>
            <a:ext cx="809265" cy="276999"/>
          </a:xfrm>
          <a:prstGeom prst="rect">
            <a:avLst/>
          </a:prstGeom>
          <a:noFill/>
        </p:spPr>
        <p:txBody>
          <a:bodyPr wrap="square" lIns="91440" tIns="45720" rIns="91440" bIns="45720">
            <a:spAutoFit/>
          </a:bodyPr>
          <a:lstStyle/>
          <a:p>
            <a:pPr algn="ctr"/>
            <a:r>
              <a:rPr lang="ko-KR" altLang="en-US" sz="1200" b="1" dirty="0">
                <a:solidFill>
                  <a:srgbClr val="9A9B9B"/>
                </a:solidFill>
                <a:effectLst/>
                <a:latin typeface="Calibri" panose="020F0502020204030204" pitchFamily="34" charset="0"/>
                <a:ea typeface="맑은 고딕" panose="020B0503020000020004" pitchFamily="50" charset="-127"/>
                <a:cs typeface="Times New Roman" panose="02020603050405020304" pitchFamily="18" charset="0"/>
              </a:rPr>
              <a:t>残障人士</a:t>
            </a:r>
            <a:endParaRPr lang="en-US" altLang="ko-KR" sz="4000" b="1" cap="none" spc="0" dirty="0">
              <a:ln w="0"/>
              <a:solidFill>
                <a:srgbClr val="9A9B9B"/>
              </a:solidFill>
              <a:effectLst>
                <a:outerShdw blurRad="38100" dist="19050" dir="2700000" algn="tl" rotWithShape="0">
                  <a:schemeClr val="dk1">
                    <a:alpha val="40000"/>
                  </a:schemeClr>
                </a:outerShdw>
              </a:effectLst>
            </a:endParaRPr>
          </a:p>
        </p:txBody>
      </p:sp>
      <p:sp>
        <p:nvSpPr>
          <p:cNvPr id="33" name="직사각형 32">
            <a:extLst>
              <a:ext uri="{FF2B5EF4-FFF2-40B4-BE49-F238E27FC236}">
                <a16:creationId xmlns:a16="http://schemas.microsoft.com/office/drawing/2014/main" id="{6145C107-61AE-407F-97C5-5308CCECC30D}"/>
              </a:ext>
            </a:extLst>
          </p:cNvPr>
          <p:cNvSpPr/>
          <p:nvPr/>
        </p:nvSpPr>
        <p:spPr>
          <a:xfrm>
            <a:off x="7696011" y="6481372"/>
            <a:ext cx="691215" cy="276999"/>
          </a:xfrm>
          <a:prstGeom prst="rect">
            <a:avLst/>
          </a:prstGeom>
          <a:noFill/>
        </p:spPr>
        <p:txBody>
          <a:bodyPr wrap="square" lIns="91440" tIns="45720" rIns="91440" bIns="45720">
            <a:spAutoFit/>
          </a:bodyPr>
          <a:lstStyle/>
          <a:p>
            <a:pPr algn="ctr"/>
            <a:r>
              <a:rPr lang="ko-KR" altLang="en-US" sz="1200" b="1" dirty="0">
                <a:solidFill>
                  <a:srgbClr val="9A9B9B"/>
                </a:solidFill>
                <a:effectLst/>
                <a:latin typeface="Calibri" panose="020F0502020204030204" pitchFamily="34" charset="0"/>
                <a:ea typeface="맑은 고딕" panose="020B0503020000020004" pitchFamily="50" charset="-127"/>
                <a:cs typeface="Times New Roman" panose="02020603050405020304" pitchFamily="18" charset="0"/>
              </a:rPr>
              <a:t>女人</a:t>
            </a:r>
            <a:endParaRPr lang="en-US" altLang="ko-KR" sz="4000" b="1" cap="none" spc="0" dirty="0">
              <a:ln w="0"/>
              <a:solidFill>
                <a:srgbClr val="9A9B9B"/>
              </a:solidFill>
              <a:effectLst>
                <a:outerShdw blurRad="38100" dist="19050" dir="2700000" algn="tl" rotWithShape="0">
                  <a:schemeClr val="dk1">
                    <a:alpha val="40000"/>
                  </a:schemeClr>
                </a:outerShdw>
              </a:effectLst>
            </a:endParaRPr>
          </a:p>
        </p:txBody>
      </p:sp>
      <p:sp>
        <p:nvSpPr>
          <p:cNvPr id="34" name="직사각형 33">
            <a:extLst>
              <a:ext uri="{FF2B5EF4-FFF2-40B4-BE49-F238E27FC236}">
                <a16:creationId xmlns:a16="http://schemas.microsoft.com/office/drawing/2014/main" id="{56760B30-3DD3-420B-ADD4-37DCE3A7692D}"/>
              </a:ext>
            </a:extLst>
          </p:cNvPr>
          <p:cNvSpPr/>
          <p:nvPr/>
        </p:nvSpPr>
        <p:spPr>
          <a:xfrm>
            <a:off x="8520525" y="6491920"/>
            <a:ext cx="513281" cy="276999"/>
          </a:xfrm>
          <a:prstGeom prst="rect">
            <a:avLst/>
          </a:prstGeom>
          <a:noFill/>
        </p:spPr>
        <p:txBody>
          <a:bodyPr wrap="square" lIns="91440" tIns="45720" rIns="91440" bIns="45720">
            <a:spAutoFit/>
          </a:bodyPr>
          <a:lstStyle/>
          <a:p>
            <a:pPr algn="ctr"/>
            <a:r>
              <a:rPr lang="ko-KR" altLang="en-US" sz="1200" b="1" dirty="0">
                <a:solidFill>
                  <a:srgbClr val="9A9B9B"/>
                </a:solidFill>
                <a:effectLst/>
                <a:latin typeface="Calibri" panose="020F0502020204030204" pitchFamily="34" charset="0"/>
                <a:ea typeface="맑은 고딕" panose="020B0503020000020004" pitchFamily="50" charset="-127"/>
                <a:cs typeface="Times New Roman" panose="02020603050405020304" pitchFamily="18" charset="0"/>
              </a:rPr>
              <a:t>长老</a:t>
            </a:r>
            <a:endParaRPr lang="en-US" altLang="ko-KR" sz="4000" b="1" cap="none" spc="0" dirty="0">
              <a:ln w="0"/>
              <a:solidFill>
                <a:srgbClr val="9A9B9B"/>
              </a:solidFill>
              <a:effectLst>
                <a:outerShdw blurRad="38100" dist="19050" dir="2700000" algn="tl" rotWithShape="0">
                  <a:schemeClr val="dk1">
                    <a:alpha val="40000"/>
                  </a:schemeClr>
                </a:outerShdw>
              </a:effectLst>
            </a:endParaRPr>
          </a:p>
        </p:txBody>
      </p:sp>
      <p:sp>
        <p:nvSpPr>
          <p:cNvPr id="35" name="직사각형 34">
            <a:extLst>
              <a:ext uri="{FF2B5EF4-FFF2-40B4-BE49-F238E27FC236}">
                <a16:creationId xmlns:a16="http://schemas.microsoft.com/office/drawing/2014/main" id="{D70552A1-CB03-4ACC-BC5D-41C905806BA5}"/>
              </a:ext>
            </a:extLst>
          </p:cNvPr>
          <p:cNvSpPr/>
          <p:nvPr/>
        </p:nvSpPr>
        <p:spPr>
          <a:xfrm>
            <a:off x="8939464" y="6440755"/>
            <a:ext cx="1099724" cy="307777"/>
          </a:xfrm>
          <a:prstGeom prst="rect">
            <a:avLst/>
          </a:prstGeom>
          <a:noFill/>
        </p:spPr>
        <p:txBody>
          <a:bodyPr wrap="square" lIns="91440" tIns="45720" rIns="91440" bIns="45720">
            <a:spAutoFit/>
          </a:bodyPr>
          <a:lstStyle/>
          <a:p>
            <a:pPr algn="ctr"/>
            <a:r>
              <a:rPr lang="ko-KR" altLang="en-US" b="1" dirty="0">
                <a:solidFill>
                  <a:srgbClr val="005A8D"/>
                </a:solidFill>
                <a:effectLst/>
                <a:latin typeface="Calibri" panose="020F0502020204030204" pitchFamily="34" charset="0"/>
                <a:ea typeface="맑은 고딕" panose="020B0503020000020004" pitchFamily="50" charset="-127"/>
                <a:cs typeface="Times New Roman" panose="02020603050405020304" pitchFamily="18" charset="0"/>
              </a:rPr>
              <a:t>外国人</a:t>
            </a:r>
            <a:endParaRPr lang="en-US" altLang="ko-KR" sz="5400" b="1" cap="none" spc="0" dirty="0">
              <a:ln w="0"/>
              <a:solidFill>
                <a:srgbClr val="005A8D"/>
              </a:solidFill>
              <a:effectLst>
                <a:outerShdw blurRad="38100" dist="19050" dir="2700000" algn="tl" rotWithShape="0">
                  <a:schemeClr val="dk1">
                    <a:alpha val="40000"/>
                  </a:schemeClr>
                </a:outerShdw>
              </a:effectLst>
            </a:endParaRPr>
          </a:p>
        </p:txBody>
      </p:sp>
      <p:sp>
        <p:nvSpPr>
          <p:cNvPr id="37" name="Rectangle 31">
            <a:extLst>
              <a:ext uri="{FF2B5EF4-FFF2-40B4-BE49-F238E27FC236}">
                <a16:creationId xmlns:a16="http://schemas.microsoft.com/office/drawing/2014/main" id="{7F396F43-4F50-4B26-8F13-4D035C66823F}"/>
              </a:ext>
            </a:extLst>
          </p:cNvPr>
          <p:cNvSpPr/>
          <p:nvPr/>
        </p:nvSpPr>
        <p:spPr>
          <a:xfrm>
            <a:off x="390528" y="280779"/>
            <a:ext cx="366798" cy="392357"/>
          </a:xfrm>
          <a:prstGeom prst="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600" b="1" dirty="0">
              <a:latin typeface="+mj-ea"/>
              <a:ea typeface="+mj-ea"/>
            </a:endParaRPr>
          </a:p>
        </p:txBody>
      </p:sp>
      <p:sp>
        <p:nvSpPr>
          <p:cNvPr id="38" name="직사각형 28">
            <a:extLst>
              <a:ext uri="{FF2B5EF4-FFF2-40B4-BE49-F238E27FC236}">
                <a16:creationId xmlns:a16="http://schemas.microsoft.com/office/drawing/2014/main" id="{0118AB9C-470B-44C0-99BE-F7895AB7B2BD}"/>
              </a:ext>
            </a:extLst>
          </p:cNvPr>
          <p:cNvSpPr/>
          <p:nvPr/>
        </p:nvSpPr>
        <p:spPr>
          <a:xfrm>
            <a:off x="-2285939" y="268109"/>
            <a:ext cx="5697415" cy="523220"/>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spcAft>
                <a:spcPts val="802"/>
              </a:spcAft>
              <a:defRPr lang="ko-KR" altLang="en-US"/>
            </a:pPr>
            <a:r>
              <a:rPr lang="en-US" altLang="ko-KR" sz="2800" b="1" spc="-300" dirty="0">
                <a:solidFill>
                  <a:schemeClr val="bg1"/>
                </a:solidFill>
                <a:latin typeface="+mj-ea"/>
                <a:ea typeface="+mj-ea"/>
                <a:cs typeface="맑은 고딕"/>
              </a:rPr>
              <a:t>*</a:t>
            </a:r>
          </a:p>
        </p:txBody>
      </p:sp>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344"/>
                                        </p:tgtEl>
                                        <p:attrNameLst>
                                          <p:attrName>style.visibility</p:attrName>
                                        </p:attrNameLst>
                                      </p:cBhvr>
                                      <p:to>
                                        <p:strVal val="visible"/>
                                      </p:to>
                                    </p:set>
                                    <p:animEffect transition="in" filter="fade">
                                      <p:cBhvr>
                                        <p:cTn id="7" dur="500"/>
                                        <p:tgtEl>
                                          <p:spTgt spid="3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pic>
        <p:nvPicPr>
          <p:cNvPr id="358" name="Google Shape;358;p27"/>
          <p:cNvPicPr preferRelativeResize="0"/>
          <p:nvPr/>
        </p:nvPicPr>
        <p:blipFill rotWithShape="1">
          <a:blip r:embed="rId3">
            <a:alphaModFix/>
          </a:blip>
          <a:srcRect/>
          <a:stretch/>
        </p:blipFill>
        <p:spPr>
          <a:xfrm>
            <a:off x="0" y="0"/>
            <a:ext cx="9897192" cy="6875463"/>
          </a:xfrm>
          <a:prstGeom prst="rect">
            <a:avLst/>
          </a:prstGeom>
          <a:noFill/>
          <a:ln>
            <a:noFill/>
          </a:ln>
        </p:spPr>
      </p:pic>
      <p:sp>
        <p:nvSpPr>
          <p:cNvPr id="4" name="직사각형 1">
            <a:extLst>
              <a:ext uri="{FF2B5EF4-FFF2-40B4-BE49-F238E27FC236}">
                <a16:creationId xmlns:a16="http://schemas.microsoft.com/office/drawing/2014/main" id="{4C543737-089D-46CB-91A6-6042604A8AA2}"/>
              </a:ext>
            </a:extLst>
          </p:cNvPr>
          <p:cNvSpPr/>
          <p:nvPr/>
        </p:nvSpPr>
        <p:spPr>
          <a:xfrm>
            <a:off x="7642912" y="428116"/>
            <a:ext cx="2137276" cy="728272"/>
          </a:xfrm>
          <a:prstGeom prst="rect">
            <a:avLst/>
          </a:prstGeom>
          <a:solidFill>
            <a:srgbClr val="7BCA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SimSun" panose="02010600030101010101" pitchFamily="2" charset="-122"/>
            </a:endParaRPr>
          </a:p>
        </p:txBody>
      </p:sp>
      <p:pic>
        <p:nvPicPr>
          <p:cNvPr id="5" name="그림 12">
            <a:extLst>
              <a:ext uri="{FF2B5EF4-FFF2-40B4-BE49-F238E27FC236}">
                <a16:creationId xmlns:a16="http://schemas.microsoft.com/office/drawing/2014/main" id="{09666B62-1349-48E5-A81B-F76696260CC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0253" t="25787" r="34816" b="25283"/>
          <a:stretch/>
        </p:blipFill>
        <p:spPr>
          <a:xfrm>
            <a:off x="8331076" y="597925"/>
            <a:ext cx="1075271" cy="540855"/>
          </a:xfrm>
          <a:prstGeom prst="rect">
            <a:avLst/>
          </a:prstGeom>
        </p:spPr>
      </p:pic>
      <p:pic>
        <p:nvPicPr>
          <p:cNvPr id="6" name="그림 5">
            <a:extLst>
              <a:ext uri="{FF2B5EF4-FFF2-40B4-BE49-F238E27FC236}">
                <a16:creationId xmlns:a16="http://schemas.microsoft.com/office/drawing/2014/main" id="{14091191-776F-49EA-95DB-CC363273FB1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49671" y="597925"/>
            <a:ext cx="1427928" cy="562106"/>
          </a:xfrm>
          <a:prstGeom prst="rect">
            <a:avLst/>
          </a:prstGeom>
        </p:spPr>
      </p:pic>
      <p:pic>
        <p:nvPicPr>
          <p:cNvPr id="10" name="그림 9" descr="불, 방이(가) 표시된 사진&#10;&#10;자동 생성된 설명">
            <a:extLst>
              <a:ext uri="{FF2B5EF4-FFF2-40B4-BE49-F238E27FC236}">
                <a16:creationId xmlns:a16="http://schemas.microsoft.com/office/drawing/2014/main" id="{88897A01-152C-40A1-8566-83A1910559B3}"/>
              </a:ext>
            </a:extLst>
          </p:cNvPr>
          <p:cNvPicPr>
            <a:picLocks noChangeAspect="1"/>
          </p:cNvPicPr>
          <p:nvPr/>
        </p:nvPicPr>
        <p:blipFill rotWithShape="1">
          <a:blip r:embed="rId6"/>
          <a:srcRect t="42233"/>
          <a:stretch/>
        </p:blipFill>
        <p:spPr>
          <a:xfrm>
            <a:off x="161606" y="2536020"/>
            <a:ext cx="9565979" cy="2158104"/>
          </a:xfrm>
          <a:prstGeom prst="rect">
            <a:avLst/>
          </a:prstGeom>
        </p:spPr>
      </p:pic>
      <p:sp>
        <p:nvSpPr>
          <p:cNvPr id="11" name="직사각형 10">
            <a:extLst>
              <a:ext uri="{FF2B5EF4-FFF2-40B4-BE49-F238E27FC236}">
                <a16:creationId xmlns:a16="http://schemas.microsoft.com/office/drawing/2014/main" id="{83809BCC-F9BA-46EB-A840-86D4E27E9680}"/>
              </a:ext>
            </a:extLst>
          </p:cNvPr>
          <p:cNvSpPr/>
          <p:nvPr/>
        </p:nvSpPr>
        <p:spPr>
          <a:xfrm>
            <a:off x="3200214" y="4721019"/>
            <a:ext cx="3603811" cy="3316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SimSun" panose="02010600030101010101" pitchFamily="2" charset="-122"/>
              </a:rPr>
              <a:t>消防安全教育是安全社会和幸福生活的前提</a:t>
            </a:r>
            <a:endParaRPr lang="ko-KR" altLang="en-US" dirty="0">
              <a:latin typeface="SimSun" panose="02010600030101010101" pitchFamily="2" charset="-122"/>
            </a:endParaRPr>
          </a:p>
        </p:txBody>
      </p:sp>
      <p:sp>
        <p:nvSpPr>
          <p:cNvPr id="12" name="직사각형 11">
            <a:extLst>
              <a:ext uri="{FF2B5EF4-FFF2-40B4-BE49-F238E27FC236}">
                <a16:creationId xmlns:a16="http://schemas.microsoft.com/office/drawing/2014/main" id="{A6C77F20-0D0A-44AD-8F0A-66A9B5FF26BE}"/>
              </a:ext>
            </a:extLst>
          </p:cNvPr>
          <p:cNvSpPr/>
          <p:nvPr/>
        </p:nvSpPr>
        <p:spPr>
          <a:xfrm>
            <a:off x="3832568" y="187304"/>
            <a:ext cx="2339102" cy="523220"/>
          </a:xfrm>
          <a:prstGeom prst="rect">
            <a:avLst/>
          </a:prstGeom>
          <a:noFill/>
        </p:spPr>
        <p:txBody>
          <a:bodyPr wrap="none" lIns="91440" tIns="45720" rIns="91440" bIns="45720">
            <a:spAutoFit/>
          </a:bodyPr>
          <a:lstStyle/>
          <a:p>
            <a:pPr algn="ctr"/>
            <a:r>
              <a:rPr lang="zh-CN" altLang="en-US" sz="2800" b="0" cap="none" spc="0">
                <a:ln w="0"/>
                <a:solidFill>
                  <a:schemeClr val="accent1">
                    <a:lumMod val="50000"/>
                  </a:schemeClr>
                </a:solidFill>
                <a:effectLst>
                  <a:outerShdw blurRad="38100" dist="19050" dir="2700000" algn="tl" rotWithShape="0">
                    <a:schemeClr val="dk1">
                      <a:alpha val="40000"/>
                    </a:schemeClr>
                  </a:outerShdw>
                </a:effectLst>
                <a:latin typeface="SimSun" panose="02010600030101010101" pitchFamily="2" charset="-122"/>
                <a:ea typeface="SimSun" panose="02010600030101010101" pitchFamily="2" charset="-122"/>
              </a:rPr>
              <a:t>冬季消防安全</a:t>
            </a:r>
            <a:endParaRPr lang="zh-CN" altLang="en-US" sz="2800" b="0" cap="none" spc="0" dirty="0">
              <a:ln w="0"/>
              <a:solidFill>
                <a:schemeClr val="accent1">
                  <a:lumMod val="50000"/>
                </a:schemeClr>
              </a:solidFill>
              <a:effectLst>
                <a:outerShdw blurRad="38100" dist="19050" dir="2700000" algn="tl" rotWithShape="0">
                  <a:schemeClr val="dk1">
                    <a:alpha val="40000"/>
                  </a:schemeClr>
                </a:outerShdw>
              </a:effectLst>
              <a:latin typeface="SimSun" panose="02010600030101010101" pitchFamily="2" charset="-122"/>
              <a:ea typeface="SimSun" panose="02010600030101010101" pitchFamily="2" charset="-122"/>
            </a:endParaRPr>
          </a:p>
        </p:txBody>
      </p:sp>
      <p:pic>
        <p:nvPicPr>
          <p:cNvPr id="13" name="그림 12" descr="그리기, 방이(가) 표시된 사진&#10;&#10;자동 생성된 설명">
            <a:extLst>
              <a:ext uri="{FF2B5EF4-FFF2-40B4-BE49-F238E27FC236}">
                <a16:creationId xmlns:a16="http://schemas.microsoft.com/office/drawing/2014/main" id="{8EFB2675-8F20-4D01-9847-150651EF647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03500" y="167583"/>
            <a:ext cx="479558" cy="601112"/>
          </a:xfrm>
          <a:prstGeom prst="rect">
            <a:avLst/>
          </a:prstGeom>
          <a:ln w="12700">
            <a:solidFill>
              <a:schemeClr val="bg1"/>
            </a:solidFill>
            <a:extLst>
              <a:ext uri="{C807C97D-BFC1-408E-A445-0C87EB9F89A2}">
                <ask:lineSketchStyleProps xmlns:ask="http://schemas.microsoft.com/office/drawing/2018/sketchyshapes" xmlns="" sd="981765707">
                  <a:custGeom>
                    <a:avLst/>
                    <a:gdLst>
                      <a:gd name="connsiteX0" fmla="*/ 0 w 479558"/>
                      <a:gd name="connsiteY0" fmla="*/ 0 h 601112"/>
                      <a:gd name="connsiteX1" fmla="*/ 479558 w 479558"/>
                      <a:gd name="connsiteY1" fmla="*/ 0 h 601112"/>
                      <a:gd name="connsiteX2" fmla="*/ 479558 w 479558"/>
                      <a:gd name="connsiteY2" fmla="*/ 601112 h 601112"/>
                      <a:gd name="connsiteX3" fmla="*/ 0 w 479558"/>
                      <a:gd name="connsiteY3" fmla="*/ 601112 h 601112"/>
                      <a:gd name="connsiteX4" fmla="*/ 0 w 479558"/>
                      <a:gd name="connsiteY4" fmla="*/ 0 h 601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558" h="601112" fill="none" extrusionOk="0">
                        <a:moveTo>
                          <a:pt x="0" y="0"/>
                        </a:moveTo>
                        <a:cubicBezTo>
                          <a:pt x="218521" y="-14653"/>
                          <a:pt x="376384" y="-35889"/>
                          <a:pt x="479558" y="0"/>
                        </a:cubicBezTo>
                        <a:cubicBezTo>
                          <a:pt x="481126" y="141426"/>
                          <a:pt x="485791" y="326937"/>
                          <a:pt x="479558" y="601112"/>
                        </a:cubicBezTo>
                        <a:cubicBezTo>
                          <a:pt x="260794" y="607194"/>
                          <a:pt x="101847" y="629461"/>
                          <a:pt x="0" y="601112"/>
                        </a:cubicBezTo>
                        <a:cubicBezTo>
                          <a:pt x="-1187" y="315651"/>
                          <a:pt x="-37187" y="276933"/>
                          <a:pt x="0" y="0"/>
                        </a:cubicBezTo>
                        <a:close/>
                      </a:path>
                      <a:path w="479558" h="601112" stroke="0" extrusionOk="0">
                        <a:moveTo>
                          <a:pt x="0" y="0"/>
                        </a:moveTo>
                        <a:cubicBezTo>
                          <a:pt x="120004" y="40794"/>
                          <a:pt x="246949" y="6245"/>
                          <a:pt x="479558" y="0"/>
                        </a:cubicBezTo>
                        <a:cubicBezTo>
                          <a:pt x="532230" y="117319"/>
                          <a:pt x="440309" y="418497"/>
                          <a:pt x="479558" y="601112"/>
                        </a:cubicBezTo>
                        <a:cubicBezTo>
                          <a:pt x="424455" y="643324"/>
                          <a:pt x="139205" y="610686"/>
                          <a:pt x="0" y="601112"/>
                        </a:cubicBezTo>
                        <a:cubicBezTo>
                          <a:pt x="-51013" y="515991"/>
                          <a:pt x="51196" y="229569"/>
                          <a:pt x="0" y="0"/>
                        </a:cubicBezTo>
                        <a:close/>
                      </a:path>
                    </a:pathLst>
                  </a:custGeom>
                  <ask:type>
                    <ask:lineSketchNone/>
                  </ask:type>
                </ask:lineSketchStyleProps>
              </a:ext>
            </a:extLst>
          </a:ln>
        </p:spPr>
      </p:pic>
    </p:spTree>
  </p:cSld>
  <p:clrMapOvr>
    <a:masterClrMapping/>
  </p:clrMapOvr>
  <p:transition spd="med">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14"/>
          <p:cNvPicPr preferRelativeResize="0"/>
          <p:nvPr/>
        </p:nvPicPr>
        <p:blipFill rotWithShape="1">
          <a:blip r:embed="rId3">
            <a:alphaModFix/>
          </a:blip>
          <a:srcRect/>
          <a:stretch/>
        </p:blipFill>
        <p:spPr>
          <a:xfrm>
            <a:off x="1229" y="-1"/>
            <a:ext cx="9897192" cy="6875463"/>
          </a:xfrm>
          <a:prstGeom prst="rect">
            <a:avLst/>
          </a:prstGeom>
          <a:noFill/>
          <a:ln>
            <a:noFill/>
          </a:ln>
        </p:spPr>
      </p:pic>
      <p:sp>
        <p:nvSpPr>
          <p:cNvPr id="110" name="Google Shape;110;p14"/>
          <p:cNvSpPr/>
          <p:nvPr/>
        </p:nvSpPr>
        <p:spPr>
          <a:xfrm>
            <a:off x="1267437" y="2705270"/>
            <a:ext cx="6503330" cy="2236510"/>
          </a:xfrm>
          <a:prstGeom prst="rect">
            <a:avLst/>
          </a:prstGeom>
          <a:noFill/>
          <a:ln>
            <a:noFill/>
          </a:ln>
        </p:spPr>
        <p:txBody>
          <a:bodyPr spcFirstLastPara="1" wrap="square" lIns="91425" tIns="45700" rIns="91425" bIns="45700" anchor="t" anchorCtr="0">
            <a:noAutofit/>
          </a:bodyPr>
          <a:lstStyle/>
          <a:p>
            <a:pPr marL="0" marR="0" lvl="0" indent="0" algn="l" rtl="0">
              <a:lnSpc>
                <a:spcPct val="200000"/>
              </a:lnSpc>
              <a:spcBef>
                <a:spcPts val="0"/>
              </a:spcBef>
              <a:spcAft>
                <a:spcPts val="0"/>
              </a:spcAft>
              <a:buNone/>
            </a:pPr>
            <a:r>
              <a:rPr lang="en-US" altLang="zh-CN" sz="2400" b="1" i="0" u="none" strike="noStrike" cap="none" dirty="0">
                <a:solidFill>
                  <a:schemeClr val="accent1"/>
                </a:solidFill>
                <a:latin typeface="SimSun" panose="02010600030101010101" pitchFamily="2" charset="-122"/>
                <a:ea typeface="SimSun" panose="02010600030101010101" pitchFamily="2" charset="-122"/>
                <a:cs typeface="Calibri"/>
                <a:sym typeface="Calibri"/>
              </a:rPr>
              <a:t>1.</a:t>
            </a:r>
            <a:r>
              <a:rPr lang="zh-CN" altLang="en-US" sz="2400" b="1" i="0" u="none" strike="noStrike" cap="none" dirty="0">
                <a:solidFill>
                  <a:schemeClr val="accent1"/>
                </a:solidFill>
                <a:latin typeface="SimSun" panose="02010600030101010101" pitchFamily="2" charset="-122"/>
                <a:ea typeface="SimSun" panose="02010600030101010101" pitchFamily="2" charset="-122"/>
                <a:cs typeface="Calibri"/>
                <a:sym typeface="Calibri"/>
              </a:rPr>
              <a:t>冬季预防火灾</a:t>
            </a:r>
            <a:r>
              <a:rPr lang="en-US" altLang="zh-CN" sz="2400" b="1" i="0" u="none" strike="noStrike" cap="none" dirty="0">
                <a:solidFill>
                  <a:schemeClr val="accent1"/>
                </a:solidFill>
                <a:latin typeface="SimSun" panose="02010600030101010101" pitchFamily="2" charset="-122"/>
                <a:ea typeface="SimSun" panose="02010600030101010101" pitchFamily="2" charset="-122"/>
                <a:cs typeface="Calibri"/>
                <a:sym typeface="Calibri"/>
              </a:rPr>
              <a:t>_ 2p</a:t>
            </a:r>
          </a:p>
          <a:p>
            <a:pPr marL="0" marR="0" lvl="0" indent="0" algn="l" rtl="0">
              <a:lnSpc>
                <a:spcPct val="200000"/>
              </a:lnSpc>
              <a:spcBef>
                <a:spcPts val="0"/>
              </a:spcBef>
              <a:spcAft>
                <a:spcPts val="0"/>
              </a:spcAft>
              <a:buNone/>
            </a:pPr>
            <a:r>
              <a:rPr lang="en-US" altLang="zh-CN" sz="2400" b="1" i="0" u="none" strike="noStrike" cap="none" dirty="0">
                <a:solidFill>
                  <a:schemeClr val="accent1"/>
                </a:solidFill>
                <a:latin typeface="SimSun" panose="02010600030101010101" pitchFamily="2" charset="-122"/>
                <a:ea typeface="SimSun" panose="02010600030101010101" pitchFamily="2" charset="-122"/>
                <a:cs typeface="Calibri"/>
                <a:sym typeface="Calibri"/>
              </a:rPr>
              <a:t>2.</a:t>
            </a:r>
            <a:r>
              <a:rPr lang="zh-CN" altLang="en-US" sz="2400" b="1" i="0" u="none" strike="noStrike" cap="none" dirty="0">
                <a:solidFill>
                  <a:schemeClr val="accent1"/>
                </a:solidFill>
                <a:latin typeface="SimSun" panose="02010600030101010101" pitchFamily="2" charset="-122"/>
                <a:ea typeface="SimSun" panose="02010600030101010101" pitchFamily="2" charset="-122"/>
                <a:cs typeface="Calibri"/>
                <a:sym typeface="Calibri"/>
              </a:rPr>
              <a:t>当衣服着火时</a:t>
            </a:r>
            <a:r>
              <a:rPr lang="en-US" altLang="zh-CN" sz="2400" b="1" i="0" u="none" strike="noStrike" cap="none" dirty="0">
                <a:solidFill>
                  <a:schemeClr val="accent1"/>
                </a:solidFill>
                <a:latin typeface="SimSun" panose="02010600030101010101" pitchFamily="2" charset="-122"/>
                <a:ea typeface="SimSun" panose="02010600030101010101" pitchFamily="2" charset="-122"/>
                <a:cs typeface="Calibri"/>
                <a:sym typeface="Calibri"/>
              </a:rPr>
              <a:t>_ 7p</a:t>
            </a:r>
          </a:p>
          <a:p>
            <a:pPr marL="0" marR="0" lvl="0" indent="0" algn="l" rtl="0">
              <a:lnSpc>
                <a:spcPct val="200000"/>
              </a:lnSpc>
              <a:spcBef>
                <a:spcPts val="0"/>
              </a:spcBef>
              <a:spcAft>
                <a:spcPts val="0"/>
              </a:spcAft>
              <a:buNone/>
            </a:pPr>
            <a:r>
              <a:rPr lang="en-US" altLang="zh-CN" sz="2400" b="1" i="0" u="none" strike="noStrike" cap="none" dirty="0">
                <a:solidFill>
                  <a:schemeClr val="accent1"/>
                </a:solidFill>
                <a:latin typeface="SimSun" panose="02010600030101010101" pitchFamily="2" charset="-122"/>
                <a:ea typeface="SimSun" panose="02010600030101010101" pitchFamily="2" charset="-122"/>
                <a:cs typeface="Calibri"/>
                <a:sym typeface="Calibri"/>
              </a:rPr>
              <a:t>3.</a:t>
            </a:r>
            <a:r>
              <a:rPr lang="ko-KR" altLang="en-US" sz="2400" b="1" i="0" u="none" strike="noStrike" cap="none" dirty="0" err="1">
                <a:solidFill>
                  <a:schemeClr val="accent1"/>
                </a:solidFill>
                <a:latin typeface="SimSun" panose="02010600030101010101" pitchFamily="2" charset="-122"/>
                <a:ea typeface="SimSun" panose="02010600030101010101" pitchFamily="2" charset="-122"/>
                <a:cs typeface="Calibri"/>
                <a:sym typeface="Calibri"/>
              </a:rPr>
              <a:t>ㅊ</a:t>
            </a:r>
            <a:r>
              <a:rPr lang="en-US" altLang="zh-CN" sz="2400" b="1" i="0" u="none" strike="noStrike" cap="none" dirty="0">
                <a:solidFill>
                  <a:schemeClr val="accent1"/>
                </a:solidFill>
                <a:latin typeface="SimSun" panose="02010600030101010101" pitchFamily="2" charset="-122"/>
                <a:ea typeface="SimSun" panose="02010600030101010101" pitchFamily="2" charset="-122"/>
                <a:cs typeface="Calibri"/>
                <a:sym typeface="Calibri"/>
              </a:rPr>
              <a:t>_ 10p</a:t>
            </a:r>
            <a:endParaRPr sz="1200" dirty="0">
              <a:latin typeface="SimSun" panose="02010600030101010101" pitchFamily="2" charset="-122"/>
              <a:ea typeface="SimSun" panose="02010600030101010101" pitchFamily="2" charset="-122"/>
            </a:endParaRPr>
          </a:p>
        </p:txBody>
      </p:sp>
      <p:sp>
        <p:nvSpPr>
          <p:cNvPr id="111" name="Google Shape;111;p14"/>
          <p:cNvSpPr/>
          <p:nvPr/>
        </p:nvSpPr>
        <p:spPr>
          <a:xfrm>
            <a:off x="-376714" y="1256361"/>
            <a:ext cx="2656565" cy="1107996"/>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6600" b="0" i="0" u="none" strike="noStrike" cap="none" dirty="0">
                <a:solidFill>
                  <a:schemeClr val="lt1"/>
                </a:solidFill>
                <a:latin typeface="Stencil" panose="040409050D0802020404" pitchFamily="82" charset="0"/>
                <a:ea typeface="SimSun" panose="02010600030101010101" pitchFamily="2" charset="-122"/>
                <a:cs typeface="Stardos Stencil"/>
                <a:sym typeface="Stardos Stencil"/>
              </a:rPr>
              <a:t>C</a:t>
            </a:r>
            <a:r>
              <a:rPr lang="en-US" sz="2400" b="0" i="0" u="none" strike="noStrike" cap="none" dirty="0">
                <a:solidFill>
                  <a:schemeClr val="lt1"/>
                </a:solidFill>
                <a:latin typeface="Stencil" panose="040409050D0802020404" pitchFamily="82" charset="0"/>
                <a:ea typeface="SimSun" panose="02010600030101010101" pitchFamily="2" charset="-122"/>
                <a:cs typeface="Stardos Stencil"/>
                <a:sym typeface="Stardos Stencil"/>
              </a:rPr>
              <a:t>ontents</a:t>
            </a:r>
            <a:endParaRPr sz="2400" b="0" i="0" u="none" strike="noStrike" cap="none" dirty="0">
              <a:solidFill>
                <a:schemeClr val="lt1"/>
              </a:solidFill>
              <a:latin typeface="Stencil" panose="040409050D0802020404" pitchFamily="82" charset="0"/>
              <a:ea typeface="SimSun" panose="02010600030101010101" pitchFamily="2" charset="-122"/>
              <a:cs typeface="Stardos Stencil"/>
              <a:sym typeface="Stardos Stencil"/>
            </a:endParaRPr>
          </a:p>
        </p:txBody>
      </p:sp>
      <p:sp>
        <p:nvSpPr>
          <p:cNvPr id="112" name="Google Shape;112;p14"/>
          <p:cNvSpPr/>
          <p:nvPr/>
        </p:nvSpPr>
        <p:spPr>
          <a:xfrm>
            <a:off x="2464786" y="1703141"/>
            <a:ext cx="7735577"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ko-KR" altLang="en-US" sz="2800" b="1" dirty="0">
                <a:solidFill>
                  <a:schemeClr val="dk1"/>
                </a:solidFill>
                <a:latin typeface="SimSun" panose="02010600030101010101" pitchFamily="2" charset="-122"/>
                <a:ea typeface="SimSun" panose="02010600030101010101" pitchFamily="2" charset="-122"/>
                <a:cs typeface="Calibri"/>
                <a:sym typeface="Calibri"/>
              </a:rPr>
              <a:t>冬季消防安全</a:t>
            </a:r>
            <a:endParaRPr lang="en-US" sz="2800" b="1" dirty="0">
              <a:solidFill>
                <a:schemeClr val="dk1"/>
              </a:solidFill>
              <a:latin typeface="SimSun" panose="02010600030101010101" pitchFamily="2" charset="-122"/>
              <a:ea typeface="SimSun" panose="02010600030101010101" pitchFamily="2" charset="-122"/>
              <a:cs typeface="Calibri"/>
              <a:sym typeface="Calibri"/>
            </a:endParaRPr>
          </a:p>
        </p:txBody>
      </p:sp>
      <p:cxnSp>
        <p:nvCxnSpPr>
          <p:cNvPr id="113" name="Google Shape;113;p14"/>
          <p:cNvCxnSpPr/>
          <p:nvPr/>
        </p:nvCxnSpPr>
        <p:spPr>
          <a:xfrm>
            <a:off x="2397115" y="1425639"/>
            <a:ext cx="0" cy="769441"/>
          </a:xfrm>
          <a:prstGeom prst="straightConnector1">
            <a:avLst/>
          </a:prstGeom>
          <a:noFill/>
          <a:ln w="12700" cap="flat" cmpd="sng">
            <a:solidFill>
              <a:schemeClr val="lt1"/>
            </a:solidFill>
            <a:prstDash val="solid"/>
            <a:miter lim="8000"/>
            <a:headEnd type="none" w="sm" len="sm"/>
            <a:tailEnd type="none" w="sm" len="sm"/>
          </a:ln>
        </p:spPr>
      </p:cxnSp>
      <p:sp>
        <p:nvSpPr>
          <p:cNvPr id="114" name="Google Shape;114;p14"/>
          <p:cNvSpPr/>
          <p:nvPr/>
        </p:nvSpPr>
        <p:spPr>
          <a:xfrm>
            <a:off x="1891923" y="1347251"/>
            <a:ext cx="2048919"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1" i="0" u="none" strike="noStrike" cap="none" dirty="0">
                <a:solidFill>
                  <a:schemeClr val="accent1"/>
                </a:solidFill>
                <a:latin typeface="SimSun" panose="02010600030101010101" pitchFamily="2" charset="-122"/>
                <a:ea typeface="SimSun" panose="02010600030101010101" pitchFamily="2" charset="-122"/>
                <a:cs typeface="Calibri"/>
                <a:sym typeface="Calibri"/>
              </a:rPr>
              <a:t> </a:t>
            </a:r>
            <a:r>
              <a:rPr lang="en-US" sz="2000" b="1" i="0" u="none" strike="noStrike" cap="none" dirty="0">
                <a:solidFill>
                  <a:schemeClr val="accent1"/>
                </a:solidFill>
                <a:latin typeface="SimSun" panose="02010600030101010101" pitchFamily="2" charset="-122"/>
                <a:ea typeface="SimSun" panose="02010600030101010101" pitchFamily="2" charset="-122"/>
                <a:cs typeface="Calibri"/>
                <a:sym typeface="Calibri"/>
              </a:rPr>
              <a:t>[</a:t>
            </a:r>
            <a:r>
              <a:rPr lang="ko-KR" altLang="en-US" sz="2000" b="1" i="0" u="none" strike="noStrike" cap="none" dirty="0">
                <a:solidFill>
                  <a:schemeClr val="accent1"/>
                </a:solidFill>
                <a:latin typeface="SimSun" panose="02010600030101010101" pitchFamily="2" charset="-122"/>
                <a:ea typeface="SimSun" panose="02010600030101010101" pitchFamily="2" charset="-122"/>
                <a:cs typeface="Calibri"/>
                <a:sym typeface="Calibri"/>
              </a:rPr>
              <a:t>第</a:t>
            </a:r>
            <a:r>
              <a:rPr lang="en-US" altLang="ko-KR" sz="2000" b="1" i="0" u="none" strike="noStrike" cap="none" dirty="0">
                <a:solidFill>
                  <a:schemeClr val="accent1"/>
                </a:solidFill>
                <a:latin typeface="SimSun" panose="02010600030101010101" pitchFamily="2" charset="-122"/>
                <a:ea typeface="SimSun" panose="02010600030101010101" pitchFamily="2" charset="-122"/>
                <a:cs typeface="Calibri"/>
                <a:sym typeface="Calibri"/>
              </a:rPr>
              <a:t>8</a:t>
            </a:r>
            <a:r>
              <a:rPr lang="ko-KR" altLang="en-US" sz="2000" b="1" i="0" u="none" strike="noStrike" cap="none" dirty="0">
                <a:solidFill>
                  <a:schemeClr val="accent1"/>
                </a:solidFill>
                <a:latin typeface="SimSun" panose="02010600030101010101" pitchFamily="2" charset="-122"/>
                <a:ea typeface="SimSun" panose="02010600030101010101" pitchFamily="2" charset="-122"/>
                <a:cs typeface="Calibri"/>
                <a:sym typeface="Calibri"/>
              </a:rPr>
              <a:t>集</a:t>
            </a:r>
            <a:r>
              <a:rPr lang="en-US" sz="2000" b="1" i="0" u="none" strike="noStrike" cap="none" dirty="0">
                <a:solidFill>
                  <a:schemeClr val="accent1"/>
                </a:solidFill>
                <a:latin typeface="SimSun" panose="02010600030101010101" pitchFamily="2" charset="-122"/>
                <a:ea typeface="SimSun" panose="02010600030101010101" pitchFamily="2" charset="-122"/>
                <a:cs typeface="Calibri"/>
                <a:sym typeface="Calibri"/>
              </a:rPr>
              <a:t>]</a:t>
            </a:r>
            <a:endParaRPr sz="2000" b="1" i="0" u="none" strike="noStrike" cap="none" dirty="0">
              <a:solidFill>
                <a:schemeClr val="accent1"/>
              </a:solidFill>
              <a:latin typeface="SimSun" panose="02010600030101010101" pitchFamily="2" charset="-122"/>
              <a:ea typeface="SimSun" panose="02010600030101010101" pitchFamily="2" charset="-122"/>
              <a:cs typeface="Calibri"/>
              <a:sym typeface="Calibri"/>
            </a:endParaRPr>
          </a:p>
        </p:txBody>
      </p:sp>
      <p:grpSp>
        <p:nvGrpSpPr>
          <p:cNvPr id="115" name="Google Shape;115;p14"/>
          <p:cNvGrpSpPr/>
          <p:nvPr/>
        </p:nvGrpSpPr>
        <p:grpSpPr>
          <a:xfrm>
            <a:off x="420304" y="5584560"/>
            <a:ext cx="2820276" cy="1180814"/>
            <a:chOff x="420304" y="5584560"/>
            <a:chExt cx="2820276" cy="1180814"/>
          </a:xfrm>
        </p:grpSpPr>
        <p:grpSp>
          <p:nvGrpSpPr>
            <p:cNvPr id="116" name="Google Shape;116;p14"/>
            <p:cNvGrpSpPr/>
            <p:nvPr/>
          </p:nvGrpSpPr>
          <p:grpSpPr>
            <a:xfrm>
              <a:off x="1097108" y="5910484"/>
              <a:ext cx="1240472" cy="819190"/>
              <a:chOff x="1109808" y="5910484"/>
              <a:chExt cx="1240472" cy="819190"/>
            </a:xfrm>
          </p:grpSpPr>
          <p:pic>
            <p:nvPicPr>
              <p:cNvPr id="117" name="Google Shape;117;p14"/>
              <p:cNvPicPr preferRelativeResize="0"/>
              <p:nvPr/>
            </p:nvPicPr>
            <p:blipFill rotWithShape="1">
              <a:blip r:embed="rId4">
                <a:alphaModFix/>
              </a:blip>
              <a:srcRect/>
              <a:stretch/>
            </p:blipFill>
            <p:spPr>
              <a:xfrm>
                <a:off x="1109808" y="5910484"/>
                <a:ext cx="563385" cy="817514"/>
              </a:xfrm>
              <a:prstGeom prst="rect">
                <a:avLst/>
              </a:prstGeom>
              <a:noFill/>
              <a:ln>
                <a:noFill/>
              </a:ln>
            </p:spPr>
          </p:pic>
          <p:pic>
            <p:nvPicPr>
              <p:cNvPr id="118" name="Google Shape;118;p14"/>
              <p:cNvPicPr preferRelativeResize="0"/>
              <p:nvPr/>
            </p:nvPicPr>
            <p:blipFill rotWithShape="1">
              <a:blip r:embed="rId5">
                <a:alphaModFix/>
              </a:blip>
              <a:srcRect/>
              <a:stretch/>
            </p:blipFill>
            <p:spPr>
              <a:xfrm>
                <a:off x="1769132" y="5910484"/>
                <a:ext cx="581148" cy="819190"/>
              </a:xfrm>
              <a:prstGeom prst="rect">
                <a:avLst/>
              </a:prstGeom>
              <a:noFill/>
              <a:ln>
                <a:noFill/>
              </a:ln>
            </p:spPr>
          </p:pic>
        </p:grpSp>
        <p:pic>
          <p:nvPicPr>
            <p:cNvPr id="119" name="Google Shape;119;p14"/>
            <p:cNvPicPr preferRelativeResize="0"/>
            <p:nvPr/>
          </p:nvPicPr>
          <p:blipFill rotWithShape="1">
            <a:blip r:embed="rId6">
              <a:alphaModFix/>
            </a:blip>
            <a:srcRect/>
            <a:stretch/>
          </p:blipFill>
          <p:spPr>
            <a:xfrm>
              <a:off x="420304" y="5907187"/>
              <a:ext cx="580865" cy="817514"/>
            </a:xfrm>
            <a:prstGeom prst="rect">
              <a:avLst/>
            </a:prstGeom>
            <a:noFill/>
            <a:ln>
              <a:noFill/>
            </a:ln>
          </p:spPr>
        </p:pic>
        <p:pic>
          <p:nvPicPr>
            <p:cNvPr id="120" name="Google Shape;120;p14"/>
            <p:cNvPicPr preferRelativeResize="0"/>
            <p:nvPr/>
          </p:nvPicPr>
          <p:blipFill rotWithShape="1">
            <a:blip r:embed="rId7">
              <a:alphaModFix/>
            </a:blip>
            <a:srcRect/>
            <a:stretch/>
          </p:blipFill>
          <p:spPr>
            <a:xfrm>
              <a:off x="2464786" y="5584560"/>
              <a:ext cx="775794" cy="1180814"/>
            </a:xfrm>
            <a:prstGeom prst="rect">
              <a:avLst/>
            </a:prstGeom>
            <a:noFill/>
            <a:ln>
              <a:noFill/>
            </a:ln>
          </p:spPr>
        </p:pic>
      </p:grpSp>
      <p:pic>
        <p:nvPicPr>
          <p:cNvPr id="121" name="Google Shape;121;p14"/>
          <p:cNvPicPr preferRelativeResize="0"/>
          <p:nvPr/>
        </p:nvPicPr>
        <p:blipFill rotWithShape="1">
          <a:blip r:embed="rId8">
            <a:alphaModFix/>
          </a:blip>
          <a:srcRect/>
          <a:stretch/>
        </p:blipFill>
        <p:spPr>
          <a:xfrm>
            <a:off x="6844781" y="4158136"/>
            <a:ext cx="2828820" cy="2566565"/>
          </a:xfrm>
          <a:prstGeom prst="rect">
            <a:avLst/>
          </a:prstGeom>
          <a:noFill/>
          <a:ln>
            <a:noFill/>
          </a:ln>
        </p:spPr>
      </p:pic>
      <p:sp>
        <p:nvSpPr>
          <p:cNvPr id="15" name="직사각형 2">
            <a:extLst>
              <a:ext uri="{FF2B5EF4-FFF2-40B4-BE49-F238E27FC236}">
                <a16:creationId xmlns:a16="http://schemas.microsoft.com/office/drawing/2014/main" id="{67CC514C-87BE-415F-909B-8C25442B7C88}"/>
              </a:ext>
            </a:extLst>
          </p:cNvPr>
          <p:cNvSpPr/>
          <p:nvPr/>
        </p:nvSpPr>
        <p:spPr>
          <a:xfrm>
            <a:off x="7340138" y="116378"/>
            <a:ext cx="2466843"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SimSun" panose="02010600030101010101" pitchFamily="2" charset="-122"/>
            </a:endParaRPr>
          </a:p>
        </p:txBody>
      </p:sp>
      <p:pic>
        <p:nvPicPr>
          <p:cNvPr id="16" name="그림 14">
            <a:extLst>
              <a:ext uri="{FF2B5EF4-FFF2-40B4-BE49-F238E27FC236}">
                <a16:creationId xmlns:a16="http://schemas.microsoft.com/office/drawing/2014/main" id="{7D5F82B6-F669-4EBA-B051-6C9EB5C498BA}"/>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40253" t="25787" r="34816" b="25283"/>
          <a:stretch/>
        </p:blipFill>
        <p:spPr>
          <a:xfrm>
            <a:off x="8556191" y="134911"/>
            <a:ext cx="1250790" cy="629140"/>
          </a:xfrm>
          <a:prstGeom prst="rect">
            <a:avLst/>
          </a:prstGeom>
        </p:spPr>
      </p:pic>
      <p:pic>
        <p:nvPicPr>
          <p:cNvPr id="17" name="그림 15">
            <a:extLst>
              <a:ext uri="{FF2B5EF4-FFF2-40B4-BE49-F238E27FC236}">
                <a16:creationId xmlns:a16="http://schemas.microsoft.com/office/drawing/2014/main" id="{A42AFCC1-94B7-4305-BC7E-B8F7F61B897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520574" y="126136"/>
            <a:ext cx="1661012" cy="653860"/>
          </a:xfrm>
          <a:prstGeom prst="rect">
            <a:avLst/>
          </a:prstGeom>
        </p:spPr>
      </p:pic>
      <p:pic>
        <p:nvPicPr>
          <p:cNvPr id="23" name="Google Shape;109;p14">
            <a:extLst>
              <a:ext uri="{FF2B5EF4-FFF2-40B4-BE49-F238E27FC236}">
                <a16:creationId xmlns:a16="http://schemas.microsoft.com/office/drawing/2014/main" id="{19EBAB07-BBC2-4645-B10D-EDD7309872F0}"/>
              </a:ext>
            </a:extLst>
          </p:cNvPr>
          <p:cNvPicPr preferRelativeResize="0"/>
          <p:nvPr/>
        </p:nvPicPr>
        <p:blipFill rotWithShape="1">
          <a:blip r:embed="rId3">
            <a:alphaModFix/>
          </a:blip>
          <a:srcRect l="14" t="96017" r="59263" b="165"/>
          <a:stretch/>
        </p:blipFill>
        <p:spPr>
          <a:xfrm>
            <a:off x="0" y="6526141"/>
            <a:ext cx="4030434" cy="262489"/>
          </a:xfrm>
          <a:prstGeom prst="rect">
            <a:avLst/>
          </a:prstGeom>
          <a:noFill/>
          <a:ln>
            <a:noFill/>
          </a:ln>
        </p:spPr>
      </p:pic>
      <p:sp>
        <p:nvSpPr>
          <p:cNvPr id="24" name="직사각형 23">
            <a:extLst>
              <a:ext uri="{FF2B5EF4-FFF2-40B4-BE49-F238E27FC236}">
                <a16:creationId xmlns:a16="http://schemas.microsoft.com/office/drawing/2014/main" id="{88A391BB-86BB-42FC-8E9D-AE8BBFD2EDBF}"/>
              </a:ext>
            </a:extLst>
          </p:cNvPr>
          <p:cNvSpPr/>
          <p:nvPr/>
        </p:nvSpPr>
        <p:spPr>
          <a:xfrm>
            <a:off x="289797" y="6490097"/>
            <a:ext cx="797013" cy="276999"/>
          </a:xfrm>
          <a:prstGeom prst="rect">
            <a:avLst/>
          </a:prstGeom>
          <a:noFill/>
        </p:spPr>
        <p:txBody>
          <a:bodyPr wrap="none" lIns="91440" tIns="45720" rIns="91440" bIns="45720">
            <a:spAutoFit/>
          </a:bodyPr>
          <a:lstStyle/>
          <a:p>
            <a:pPr algn="ctr"/>
            <a:r>
              <a:rPr lang="ko-KR" altLang="en-US" sz="1200" b="1" dirty="0">
                <a:solidFill>
                  <a:srgbClr val="9A9B9B"/>
                </a:solidFill>
                <a:effectLst/>
                <a:latin typeface="Calibri" panose="020F0502020204030204" pitchFamily="34" charset="0"/>
                <a:ea typeface="맑은 고딕" panose="020B0503020000020004" pitchFamily="50" charset="-127"/>
                <a:cs typeface="Times New Roman" panose="02020603050405020304" pitchFamily="18" charset="0"/>
              </a:rPr>
              <a:t>残障人士</a:t>
            </a:r>
            <a:endParaRPr lang="en-US" altLang="ko-KR" sz="4000" b="1" cap="none" spc="0" dirty="0">
              <a:ln w="0"/>
              <a:solidFill>
                <a:srgbClr val="9A9B9B"/>
              </a:solidFill>
              <a:effectLst>
                <a:outerShdw blurRad="38100" dist="19050" dir="2700000" algn="tl" rotWithShape="0">
                  <a:schemeClr val="dk1">
                    <a:alpha val="40000"/>
                  </a:schemeClr>
                </a:outerShdw>
              </a:effectLst>
            </a:endParaRPr>
          </a:p>
        </p:txBody>
      </p:sp>
      <p:sp>
        <p:nvSpPr>
          <p:cNvPr id="25" name="직사각형 24">
            <a:extLst>
              <a:ext uri="{FF2B5EF4-FFF2-40B4-BE49-F238E27FC236}">
                <a16:creationId xmlns:a16="http://schemas.microsoft.com/office/drawing/2014/main" id="{251FC882-01F4-4882-9C8F-36C4D33001C5}"/>
              </a:ext>
            </a:extLst>
          </p:cNvPr>
          <p:cNvSpPr/>
          <p:nvPr/>
        </p:nvSpPr>
        <p:spPr>
          <a:xfrm>
            <a:off x="1149874" y="6489442"/>
            <a:ext cx="492443" cy="276999"/>
          </a:xfrm>
          <a:prstGeom prst="rect">
            <a:avLst/>
          </a:prstGeom>
          <a:noFill/>
        </p:spPr>
        <p:txBody>
          <a:bodyPr wrap="none" lIns="91440" tIns="45720" rIns="91440" bIns="45720">
            <a:spAutoFit/>
          </a:bodyPr>
          <a:lstStyle/>
          <a:p>
            <a:pPr algn="ctr"/>
            <a:r>
              <a:rPr lang="ko-KR" altLang="en-US" sz="1200" b="1" dirty="0">
                <a:solidFill>
                  <a:srgbClr val="9A9B9B"/>
                </a:solidFill>
                <a:effectLst/>
                <a:latin typeface="Calibri" panose="020F0502020204030204" pitchFamily="34" charset="0"/>
                <a:ea typeface="맑은 고딕" panose="020B0503020000020004" pitchFamily="50" charset="-127"/>
                <a:cs typeface="Times New Roman" panose="02020603050405020304" pitchFamily="18" charset="0"/>
              </a:rPr>
              <a:t>女人</a:t>
            </a:r>
            <a:endParaRPr lang="en-US" altLang="ko-KR" sz="4000" b="1" cap="none" spc="0" dirty="0">
              <a:ln w="0"/>
              <a:solidFill>
                <a:srgbClr val="9A9B9B"/>
              </a:solidFill>
              <a:effectLst>
                <a:outerShdw blurRad="38100" dist="19050" dir="2700000" algn="tl" rotWithShape="0">
                  <a:schemeClr val="dk1">
                    <a:alpha val="40000"/>
                  </a:schemeClr>
                </a:outerShdw>
              </a:effectLst>
            </a:endParaRPr>
          </a:p>
        </p:txBody>
      </p:sp>
      <p:sp>
        <p:nvSpPr>
          <p:cNvPr id="26" name="직사각형 25">
            <a:extLst>
              <a:ext uri="{FF2B5EF4-FFF2-40B4-BE49-F238E27FC236}">
                <a16:creationId xmlns:a16="http://schemas.microsoft.com/office/drawing/2014/main" id="{56750B50-FE42-4A57-A270-7A355F684C0C}"/>
              </a:ext>
            </a:extLst>
          </p:cNvPr>
          <p:cNvSpPr/>
          <p:nvPr/>
        </p:nvSpPr>
        <p:spPr>
          <a:xfrm>
            <a:off x="1799984" y="6499990"/>
            <a:ext cx="489236" cy="276999"/>
          </a:xfrm>
          <a:prstGeom prst="rect">
            <a:avLst/>
          </a:prstGeom>
          <a:noFill/>
        </p:spPr>
        <p:txBody>
          <a:bodyPr wrap="none" lIns="91440" tIns="45720" rIns="91440" bIns="45720">
            <a:spAutoFit/>
          </a:bodyPr>
          <a:lstStyle/>
          <a:p>
            <a:pPr algn="ctr"/>
            <a:r>
              <a:rPr lang="ko-KR" altLang="en-US" sz="1200" b="1" dirty="0">
                <a:solidFill>
                  <a:srgbClr val="9A9B9B"/>
                </a:solidFill>
                <a:effectLst/>
                <a:latin typeface="Calibri" panose="020F0502020204030204" pitchFamily="34" charset="0"/>
                <a:ea typeface="맑은 고딕" panose="020B0503020000020004" pitchFamily="50" charset="-127"/>
                <a:cs typeface="Times New Roman" panose="02020603050405020304" pitchFamily="18" charset="0"/>
              </a:rPr>
              <a:t>长老</a:t>
            </a:r>
            <a:endParaRPr lang="en-US" altLang="ko-KR" sz="4000" b="1" cap="none" spc="0" dirty="0">
              <a:ln w="0"/>
              <a:solidFill>
                <a:srgbClr val="9A9B9B"/>
              </a:solidFill>
              <a:effectLst>
                <a:outerShdw blurRad="38100" dist="19050" dir="2700000" algn="tl" rotWithShape="0">
                  <a:schemeClr val="dk1">
                    <a:alpha val="40000"/>
                  </a:schemeClr>
                </a:outerShdw>
              </a:effectLst>
            </a:endParaRPr>
          </a:p>
        </p:txBody>
      </p:sp>
      <p:sp>
        <p:nvSpPr>
          <p:cNvPr id="27" name="직사각형 26">
            <a:extLst>
              <a:ext uri="{FF2B5EF4-FFF2-40B4-BE49-F238E27FC236}">
                <a16:creationId xmlns:a16="http://schemas.microsoft.com/office/drawing/2014/main" id="{971974F9-DFE3-4AED-8420-28ABEFB6DD5B}"/>
              </a:ext>
            </a:extLst>
          </p:cNvPr>
          <p:cNvSpPr/>
          <p:nvPr/>
        </p:nvSpPr>
        <p:spPr>
          <a:xfrm>
            <a:off x="2302677" y="6439860"/>
            <a:ext cx="1099724" cy="369332"/>
          </a:xfrm>
          <a:prstGeom prst="rect">
            <a:avLst/>
          </a:prstGeom>
          <a:noFill/>
        </p:spPr>
        <p:txBody>
          <a:bodyPr wrap="square" lIns="91440" tIns="45720" rIns="91440" bIns="45720">
            <a:spAutoFit/>
          </a:bodyPr>
          <a:lstStyle/>
          <a:p>
            <a:pPr algn="ctr"/>
            <a:r>
              <a:rPr lang="ko-KR" altLang="en-US" sz="1800" b="1" dirty="0">
                <a:solidFill>
                  <a:srgbClr val="005A8D"/>
                </a:solidFill>
                <a:effectLst/>
                <a:latin typeface="Calibri" panose="020F0502020204030204" pitchFamily="34" charset="0"/>
                <a:ea typeface="맑은 고딕" panose="020B0503020000020004" pitchFamily="50" charset="-127"/>
                <a:cs typeface="Times New Roman" panose="02020603050405020304" pitchFamily="18" charset="0"/>
              </a:rPr>
              <a:t>外国人</a:t>
            </a:r>
            <a:endParaRPr lang="en-US" altLang="ko-KR" sz="5400" b="1" cap="none" spc="0" dirty="0">
              <a:ln w="0"/>
              <a:solidFill>
                <a:srgbClr val="005A8D"/>
              </a:solidFill>
              <a:effectLst>
                <a:outerShdw blurRad="38100" dist="19050" dir="2700000" algn="tl" rotWithShape="0">
                  <a:schemeClr val="dk1">
                    <a:alpha val="40000"/>
                  </a:schemeClr>
                </a:outerShdw>
              </a:effectLst>
            </a:endParaRPr>
          </a:p>
        </p:txBody>
      </p:sp>
    </p:spTree>
  </p:cSld>
  <p:clrMapOvr>
    <a:masterClrMapping/>
  </p:clrMapOvr>
  <p:transition spd="med">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Google Shape;141;p16"/>
          <p:cNvPicPr preferRelativeResize="0"/>
          <p:nvPr/>
        </p:nvPicPr>
        <p:blipFill rotWithShape="1">
          <a:blip r:embed="rId3">
            <a:alphaModFix/>
          </a:blip>
          <a:srcRect/>
          <a:stretch/>
        </p:blipFill>
        <p:spPr>
          <a:xfrm>
            <a:off x="1229" y="0"/>
            <a:ext cx="9897192" cy="6875463"/>
          </a:xfrm>
          <a:prstGeom prst="rect">
            <a:avLst/>
          </a:prstGeom>
          <a:noFill/>
          <a:ln>
            <a:noFill/>
          </a:ln>
        </p:spPr>
      </p:pic>
      <p:pic>
        <p:nvPicPr>
          <p:cNvPr id="142" name="Google Shape;142;p16"/>
          <p:cNvPicPr preferRelativeResize="0"/>
          <p:nvPr/>
        </p:nvPicPr>
        <p:blipFill rotWithShape="1">
          <a:blip r:embed="rId4">
            <a:alphaModFix/>
          </a:blip>
          <a:srcRect/>
          <a:stretch/>
        </p:blipFill>
        <p:spPr>
          <a:xfrm>
            <a:off x="5539519" y="1870460"/>
            <a:ext cx="4360131" cy="3996734"/>
          </a:xfrm>
          <a:prstGeom prst="rect">
            <a:avLst/>
          </a:prstGeom>
          <a:noFill/>
          <a:ln>
            <a:noFill/>
          </a:ln>
        </p:spPr>
      </p:pic>
      <p:grpSp>
        <p:nvGrpSpPr>
          <p:cNvPr id="143" name="Google Shape;143;p16"/>
          <p:cNvGrpSpPr/>
          <p:nvPr/>
        </p:nvGrpSpPr>
        <p:grpSpPr>
          <a:xfrm>
            <a:off x="997600" y="1497453"/>
            <a:ext cx="5200808" cy="1568450"/>
            <a:chOff x="1250315" y="1896146"/>
            <a:chExt cx="4806950" cy="1568450"/>
          </a:xfrm>
        </p:grpSpPr>
        <p:sp>
          <p:nvSpPr>
            <p:cNvPr id="144" name="Google Shape;144;p16"/>
            <p:cNvSpPr/>
            <p:nvPr/>
          </p:nvSpPr>
          <p:spPr>
            <a:xfrm>
              <a:off x="2953539" y="1896146"/>
              <a:ext cx="1067435" cy="156845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FFD966"/>
                </a:buClr>
                <a:buSzPts val="9600"/>
                <a:buFont typeface="Calibri"/>
                <a:buNone/>
              </a:pPr>
              <a:r>
                <a:rPr lang="en-US" sz="9600" b="0" i="0" u="none" strike="noStrike" cap="none" dirty="0">
                  <a:solidFill>
                    <a:srgbClr val="FFD966"/>
                  </a:solidFill>
                  <a:latin typeface="SimSun" panose="02010600030101010101" pitchFamily="2" charset="-122"/>
                  <a:ea typeface="SimSun" panose="02010600030101010101" pitchFamily="2" charset="-122"/>
                  <a:cs typeface="Calibri"/>
                  <a:sym typeface="Calibri"/>
                </a:rPr>
                <a:t>“</a:t>
              </a:r>
              <a:endParaRPr sz="9600" b="0" i="0" u="none" strike="noStrike" cap="none" dirty="0">
                <a:solidFill>
                  <a:srgbClr val="FFD966"/>
                </a:solidFill>
                <a:latin typeface="SimSun" panose="02010600030101010101" pitchFamily="2" charset="-122"/>
                <a:ea typeface="SimSun" panose="02010600030101010101" pitchFamily="2" charset="-122"/>
                <a:cs typeface="Calibri"/>
                <a:sym typeface="Calibri"/>
              </a:endParaRPr>
            </a:p>
          </p:txBody>
        </p:sp>
        <p:grpSp>
          <p:nvGrpSpPr>
            <p:cNvPr id="145" name="Google Shape;145;p16"/>
            <p:cNvGrpSpPr/>
            <p:nvPr/>
          </p:nvGrpSpPr>
          <p:grpSpPr>
            <a:xfrm>
              <a:off x="1250315" y="2418080"/>
              <a:ext cx="4806950" cy="635"/>
              <a:chOff x="1250315" y="2418080"/>
              <a:chExt cx="4806950" cy="635"/>
            </a:xfrm>
          </p:grpSpPr>
          <p:cxnSp>
            <p:nvCxnSpPr>
              <p:cNvPr id="146" name="Google Shape;146;p16"/>
              <p:cNvCxnSpPr/>
              <p:nvPr/>
            </p:nvCxnSpPr>
            <p:spPr>
              <a:xfrm>
                <a:off x="1250315" y="2418080"/>
                <a:ext cx="1929130" cy="635"/>
              </a:xfrm>
              <a:prstGeom prst="straightConnector1">
                <a:avLst/>
              </a:prstGeom>
              <a:noFill/>
              <a:ln w="12700" cap="flat" cmpd="sng">
                <a:solidFill>
                  <a:srgbClr val="FFD966"/>
                </a:solidFill>
                <a:prstDash val="solid"/>
                <a:miter lim="800000"/>
                <a:headEnd type="none" w="sm" len="sm"/>
                <a:tailEnd type="none" w="sm" len="sm"/>
              </a:ln>
            </p:spPr>
          </p:cxnSp>
          <p:cxnSp>
            <p:nvCxnSpPr>
              <p:cNvPr id="147" name="Google Shape;147;p16"/>
              <p:cNvCxnSpPr/>
              <p:nvPr/>
            </p:nvCxnSpPr>
            <p:spPr>
              <a:xfrm>
                <a:off x="4128135" y="2418080"/>
                <a:ext cx="1929130" cy="635"/>
              </a:xfrm>
              <a:prstGeom prst="straightConnector1">
                <a:avLst/>
              </a:prstGeom>
              <a:noFill/>
              <a:ln w="12700" cap="flat" cmpd="sng">
                <a:solidFill>
                  <a:srgbClr val="FFD966"/>
                </a:solidFill>
                <a:prstDash val="solid"/>
                <a:miter lim="800000"/>
                <a:headEnd type="none" w="sm" len="sm"/>
                <a:tailEnd type="none" w="sm" len="sm"/>
              </a:ln>
            </p:spPr>
          </p:cxnSp>
        </p:grpSp>
      </p:grpSp>
      <p:grpSp>
        <p:nvGrpSpPr>
          <p:cNvPr id="148" name="Google Shape;148;p16"/>
          <p:cNvGrpSpPr/>
          <p:nvPr/>
        </p:nvGrpSpPr>
        <p:grpSpPr>
          <a:xfrm>
            <a:off x="1143928" y="4214478"/>
            <a:ext cx="4908838" cy="1569660"/>
            <a:chOff x="1250315" y="4174043"/>
            <a:chExt cx="4659777" cy="1408591"/>
          </a:xfrm>
        </p:grpSpPr>
        <p:sp>
          <p:nvSpPr>
            <p:cNvPr id="149" name="Google Shape;149;p16"/>
            <p:cNvSpPr/>
            <p:nvPr/>
          </p:nvSpPr>
          <p:spPr>
            <a:xfrm rot="10800000" flipH="1">
              <a:off x="3203871" y="4174043"/>
              <a:ext cx="1067435" cy="140859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FFD966"/>
                </a:buClr>
                <a:buSzPts val="9600"/>
                <a:buFont typeface="Calibri"/>
                <a:buNone/>
              </a:pPr>
              <a:r>
                <a:rPr lang="en-US" sz="9600" b="0" i="0" u="none" strike="noStrike" cap="none" dirty="0">
                  <a:solidFill>
                    <a:srgbClr val="FFD966"/>
                  </a:solidFill>
                  <a:latin typeface="SimSun" panose="02010600030101010101" pitchFamily="2" charset="-122"/>
                  <a:ea typeface="SimSun" panose="02010600030101010101" pitchFamily="2" charset="-122"/>
                  <a:cs typeface="Calibri"/>
                  <a:sym typeface="Calibri"/>
                </a:rPr>
                <a:t>“</a:t>
              </a:r>
              <a:endParaRPr sz="9600" b="0" i="0" u="none" strike="noStrike" cap="none" dirty="0">
                <a:solidFill>
                  <a:srgbClr val="FFD966"/>
                </a:solidFill>
                <a:latin typeface="SimSun" panose="02010600030101010101" pitchFamily="2" charset="-122"/>
                <a:ea typeface="SimSun" panose="02010600030101010101" pitchFamily="2" charset="-122"/>
                <a:cs typeface="Calibri"/>
                <a:sym typeface="Calibri"/>
              </a:endParaRPr>
            </a:p>
          </p:txBody>
        </p:sp>
        <p:grpSp>
          <p:nvGrpSpPr>
            <p:cNvPr id="150" name="Google Shape;150;p16"/>
            <p:cNvGrpSpPr/>
            <p:nvPr/>
          </p:nvGrpSpPr>
          <p:grpSpPr>
            <a:xfrm>
              <a:off x="1250315" y="5123237"/>
              <a:ext cx="4659777" cy="35442"/>
              <a:chOff x="1250315" y="5123237"/>
              <a:chExt cx="4659777" cy="35442"/>
            </a:xfrm>
          </p:grpSpPr>
          <p:cxnSp>
            <p:nvCxnSpPr>
              <p:cNvPr id="151" name="Google Shape;151;p16"/>
              <p:cNvCxnSpPr/>
              <p:nvPr/>
            </p:nvCxnSpPr>
            <p:spPr>
              <a:xfrm>
                <a:off x="1250315" y="5123237"/>
                <a:ext cx="1928495" cy="0"/>
              </a:xfrm>
              <a:prstGeom prst="straightConnector1">
                <a:avLst/>
              </a:prstGeom>
              <a:noFill/>
              <a:ln w="12700" cap="flat" cmpd="sng">
                <a:solidFill>
                  <a:srgbClr val="FFD966"/>
                </a:solidFill>
                <a:prstDash val="solid"/>
                <a:miter lim="800000"/>
                <a:headEnd type="none" w="sm" len="sm"/>
                <a:tailEnd type="none" w="sm" len="sm"/>
              </a:ln>
            </p:spPr>
          </p:cxnSp>
          <p:cxnSp>
            <p:nvCxnSpPr>
              <p:cNvPr id="152" name="Google Shape;152;p16"/>
              <p:cNvCxnSpPr/>
              <p:nvPr/>
            </p:nvCxnSpPr>
            <p:spPr>
              <a:xfrm>
                <a:off x="3981597" y="5158679"/>
                <a:ext cx="1928495" cy="0"/>
              </a:xfrm>
              <a:prstGeom prst="straightConnector1">
                <a:avLst/>
              </a:prstGeom>
              <a:noFill/>
              <a:ln w="12700" cap="flat" cmpd="sng">
                <a:solidFill>
                  <a:srgbClr val="FFD966"/>
                </a:solidFill>
                <a:prstDash val="solid"/>
                <a:miter lim="800000"/>
                <a:headEnd type="none" w="sm" len="sm"/>
                <a:tailEnd type="none" w="sm" len="sm"/>
              </a:ln>
            </p:spPr>
          </p:cxnSp>
        </p:grpSp>
      </p:grpSp>
      <p:sp>
        <p:nvSpPr>
          <p:cNvPr id="153" name="Google Shape;153;p16"/>
          <p:cNvSpPr/>
          <p:nvPr/>
        </p:nvSpPr>
        <p:spPr>
          <a:xfrm>
            <a:off x="776285" y="2280183"/>
            <a:ext cx="5380672" cy="3785652"/>
          </a:xfrm>
          <a:prstGeom prst="rect">
            <a:avLst/>
          </a:prstGeom>
          <a:noFill/>
          <a:ln>
            <a:noFill/>
          </a:ln>
        </p:spPr>
        <p:txBody>
          <a:bodyPr spcFirstLastPara="1" wrap="square" lIns="91425" tIns="45700" rIns="91425" bIns="45700" anchor="t" anchorCtr="0">
            <a:noAutofit/>
          </a:bodyPr>
          <a:lstStyle/>
          <a:p>
            <a:pPr lvl="0" algn="ctr">
              <a:lnSpc>
                <a:spcPct val="150000"/>
              </a:lnSpc>
            </a:pPr>
            <a:r>
              <a:rPr lang="zh-CN" altLang="en-US" sz="1600" b="1" dirty="0">
                <a:solidFill>
                  <a:schemeClr val="accent1"/>
                </a:solidFill>
                <a:latin typeface="SimSun" panose="02010600030101010101" pitchFamily="2" charset="-122"/>
                <a:ea typeface="SimSun" panose="02010600030101010101" pitchFamily="2" charset="-122"/>
                <a:cs typeface="Calibri"/>
                <a:sym typeface="Calibri"/>
              </a:rPr>
              <a:t>韩国的冬季始于</a:t>
            </a:r>
            <a:r>
              <a:rPr lang="en-US" altLang="zh-CN" sz="1600" b="1" dirty="0">
                <a:solidFill>
                  <a:schemeClr val="accent1"/>
                </a:solidFill>
                <a:latin typeface="SimSun" panose="02010600030101010101" pitchFamily="2" charset="-122"/>
                <a:ea typeface="SimSun" panose="02010600030101010101" pitchFamily="2" charset="-122"/>
                <a:cs typeface="Calibri"/>
                <a:sym typeface="Calibri"/>
              </a:rPr>
              <a:t>12</a:t>
            </a:r>
            <a:r>
              <a:rPr lang="zh-CN" altLang="en-US" sz="1600" b="1" dirty="0">
                <a:solidFill>
                  <a:schemeClr val="accent1"/>
                </a:solidFill>
                <a:latin typeface="SimSun" panose="02010600030101010101" pitchFamily="2" charset="-122"/>
                <a:ea typeface="SimSun" panose="02010600030101010101" pitchFamily="2" charset="-122"/>
                <a:cs typeface="Calibri"/>
                <a:sym typeface="Calibri"/>
              </a:rPr>
              <a:t>月，</a:t>
            </a:r>
            <a:endParaRPr lang="en-US" altLang="zh-CN" sz="1600" b="1" dirty="0">
              <a:solidFill>
                <a:schemeClr val="accent1"/>
              </a:solidFill>
              <a:latin typeface="SimSun" panose="02010600030101010101" pitchFamily="2" charset="-122"/>
              <a:ea typeface="SimSun" panose="02010600030101010101" pitchFamily="2" charset="-122"/>
              <a:cs typeface="Calibri"/>
              <a:sym typeface="Calibri"/>
            </a:endParaRPr>
          </a:p>
          <a:p>
            <a:pPr lvl="0" algn="ctr">
              <a:lnSpc>
                <a:spcPct val="150000"/>
              </a:lnSpc>
            </a:pPr>
            <a:r>
              <a:rPr lang="zh-CN" altLang="en-US" sz="1600" b="1" dirty="0">
                <a:solidFill>
                  <a:schemeClr val="accent1"/>
                </a:solidFill>
                <a:latin typeface="SimSun" panose="02010600030101010101" pitchFamily="2" charset="-122"/>
                <a:ea typeface="SimSun" panose="02010600030101010101" pitchFamily="2" charset="-122"/>
                <a:cs typeface="Calibri"/>
                <a:sym typeface="Calibri"/>
              </a:rPr>
              <a:t>西伯利亚的冷空气给人带来凉爽的感觉</a:t>
            </a:r>
            <a:endParaRPr lang="en-US" altLang="zh-CN" sz="1600" b="1" dirty="0">
              <a:solidFill>
                <a:schemeClr val="accent1"/>
              </a:solidFill>
              <a:latin typeface="SimSun" panose="02010600030101010101" pitchFamily="2" charset="-122"/>
              <a:ea typeface="SimSun" panose="02010600030101010101" pitchFamily="2" charset="-122"/>
              <a:cs typeface="Calibri"/>
              <a:sym typeface="Calibri"/>
            </a:endParaRPr>
          </a:p>
          <a:p>
            <a:pPr lvl="0" algn="ctr">
              <a:lnSpc>
                <a:spcPct val="150000"/>
              </a:lnSpc>
            </a:pPr>
            <a:endParaRPr sz="1600" b="1" i="0" u="none" strike="noStrike" cap="none" dirty="0">
              <a:solidFill>
                <a:schemeClr val="dk1"/>
              </a:solidFill>
              <a:latin typeface="SimSun" panose="02010600030101010101" pitchFamily="2" charset="-122"/>
              <a:ea typeface="SimSun" panose="02010600030101010101" pitchFamily="2" charset="-122"/>
              <a:cs typeface="Calibri"/>
              <a:sym typeface="Calibri"/>
            </a:endParaRPr>
          </a:p>
          <a:p>
            <a:pPr lvl="0" algn="ctr">
              <a:lnSpc>
                <a:spcPct val="150000"/>
              </a:lnSpc>
            </a:pPr>
            <a:r>
              <a:rPr lang="zh-CN" altLang="en-US" sz="1600" b="1" dirty="0">
                <a:solidFill>
                  <a:schemeClr val="dk1"/>
                </a:solidFill>
                <a:latin typeface="SimSun" panose="02010600030101010101" pitchFamily="2" charset="-122"/>
                <a:ea typeface="SimSun" panose="02010600030101010101" pitchFamily="2" charset="-122"/>
                <a:cs typeface="Calibri"/>
                <a:sym typeface="Calibri"/>
              </a:rPr>
              <a:t>这种冷空气从</a:t>
            </a:r>
            <a:r>
              <a:rPr lang="en-US" altLang="zh-CN" sz="1600" b="1" dirty="0">
                <a:solidFill>
                  <a:schemeClr val="dk1"/>
                </a:solidFill>
                <a:latin typeface="SimSun" panose="02010600030101010101" pitchFamily="2" charset="-122"/>
                <a:ea typeface="SimSun" panose="02010600030101010101" pitchFamily="2" charset="-122"/>
                <a:cs typeface="Calibri"/>
                <a:sym typeface="Calibri"/>
              </a:rPr>
              <a:t>12</a:t>
            </a:r>
            <a:r>
              <a:rPr lang="zh-CN" altLang="en-US" sz="1600" b="1" dirty="0">
                <a:solidFill>
                  <a:schemeClr val="dk1"/>
                </a:solidFill>
                <a:latin typeface="SimSun" panose="02010600030101010101" pitchFamily="2" charset="-122"/>
                <a:ea typeface="SimSun" panose="02010600030101010101" pitchFamily="2" charset="-122"/>
                <a:cs typeface="Calibri"/>
                <a:sym typeface="Calibri"/>
              </a:rPr>
              <a:t>月到</a:t>
            </a:r>
            <a:r>
              <a:rPr lang="en-US" altLang="zh-CN" sz="1600" b="1" dirty="0">
                <a:solidFill>
                  <a:schemeClr val="dk1"/>
                </a:solidFill>
                <a:latin typeface="SimSun" panose="02010600030101010101" pitchFamily="2" charset="-122"/>
                <a:ea typeface="SimSun" panose="02010600030101010101" pitchFamily="2" charset="-122"/>
                <a:cs typeface="Calibri"/>
                <a:sym typeface="Calibri"/>
              </a:rPr>
              <a:t>2</a:t>
            </a:r>
            <a:r>
              <a:rPr lang="zh-CN" altLang="en-US" sz="1600" b="1" dirty="0">
                <a:solidFill>
                  <a:schemeClr val="dk1"/>
                </a:solidFill>
                <a:latin typeface="SimSun" panose="02010600030101010101" pitchFamily="2" charset="-122"/>
                <a:ea typeface="SimSun" panose="02010600030101010101" pitchFamily="2" charset="-122"/>
                <a:cs typeface="Calibri"/>
                <a:sym typeface="Calibri"/>
              </a:rPr>
              <a:t>月，</a:t>
            </a:r>
            <a:endParaRPr lang="en-US" altLang="zh-CN" sz="1600" b="1" dirty="0">
              <a:solidFill>
                <a:schemeClr val="dk1"/>
              </a:solidFill>
              <a:latin typeface="SimSun" panose="02010600030101010101" pitchFamily="2" charset="-122"/>
              <a:ea typeface="SimSun" panose="02010600030101010101" pitchFamily="2" charset="-122"/>
              <a:cs typeface="Calibri"/>
              <a:sym typeface="Calibri"/>
            </a:endParaRPr>
          </a:p>
          <a:p>
            <a:pPr lvl="0" algn="ctr">
              <a:lnSpc>
                <a:spcPct val="150000"/>
              </a:lnSpc>
            </a:pPr>
            <a:r>
              <a:rPr lang="zh-CN" altLang="en-US" sz="1600" b="1" dirty="0">
                <a:solidFill>
                  <a:schemeClr val="dk1"/>
                </a:solidFill>
                <a:latin typeface="SimSun" panose="02010600030101010101" pitchFamily="2" charset="-122"/>
                <a:ea typeface="SimSun" panose="02010600030101010101" pitchFamily="2" charset="-122"/>
                <a:cs typeface="Calibri"/>
                <a:sym typeface="Calibri"/>
              </a:rPr>
              <a:t>温度始终保持在</a:t>
            </a:r>
            <a:r>
              <a:rPr lang="en-US" altLang="zh-CN" sz="1600" b="1" dirty="0">
                <a:solidFill>
                  <a:schemeClr val="dk1"/>
                </a:solidFill>
                <a:latin typeface="SimSun" panose="02010600030101010101" pitchFamily="2" charset="-122"/>
                <a:ea typeface="SimSun" panose="02010600030101010101" pitchFamily="2" charset="-122"/>
                <a:cs typeface="Calibri"/>
                <a:sym typeface="Calibri"/>
              </a:rPr>
              <a:t>0</a:t>
            </a:r>
            <a:r>
              <a:rPr lang="zh-CN" altLang="en-US" sz="1600" b="1" dirty="0">
                <a:solidFill>
                  <a:schemeClr val="dk1"/>
                </a:solidFill>
                <a:latin typeface="SimSun" panose="02010600030101010101" pitchFamily="2" charset="-122"/>
                <a:ea typeface="SimSun" panose="02010600030101010101" pitchFamily="2" charset="-122"/>
                <a:cs typeface="Calibri"/>
                <a:sym typeface="Calibri"/>
              </a:rPr>
              <a:t>度以下。</a:t>
            </a:r>
            <a:endParaRPr lang="en-US" altLang="zh-CN" sz="1600" b="1" dirty="0">
              <a:solidFill>
                <a:schemeClr val="dk1"/>
              </a:solidFill>
              <a:latin typeface="SimSun" panose="02010600030101010101" pitchFamily="2" charset="-122"/>
              <a:ea typeface="SimSun" panose="02010600030101010101" pitchFamily="2" charset="-122"/>
              <a:cs typeface="Calibri"/>
              <a:sym typeface="Calibri"/>
            </a:endParaRPr>
          </a:p>
          <a:p>
            <a:pPr lvl="0" algn="ctr">
              <a:lnSpc>
                <a:spcPct val="150000"/>
              </a:lnSpc>
            </a:pPr>
            <a:r>
              <a:rPr lang="zh-CN" altLang="en-US" sz="1600" b="1" dirty="0">
                <a:solidFill>
                  <a:schemeClr val="dk1"/>
                </a:solidFill>
                <a:latin typeface="SimSun" panose="02010600030101010101" pitchFamily="2" charset="-122"/>
                <a:ea typeface="SimSun" panose="02010600030101010101" pitchFamily="2" charset="-122"/>
                <a:cs typeface="Calibri"/>
                <a:sym typeface="Calibri"/>
              </a:rPr>
              <a:t>降雪严重的天气使供暖需求增加，</a:t>
            </a:r>
            <a:endParaRPr lang="en-US" altLang="zh-CN" sz="1600" b="1" dirty="0">
              <a:solidFill>
                <a:schemeClr val="dk1"/>
              </a:solidFill>
              <a:latin typeface="SimSun" panose="02010600030101010101" pitchFamily="2" charset="-122"/>
              <a:ea typeface="SimSun" panose="02010600030101010101" pitchFamily="2" charset="-122"/>
              <a:cs typeface="Calibri"/>
              <a:sym typeface="Calibri"/>
            </a:endParaRPr>
          </a:p>
          <a:p>
            <a:pPr lvl="0" algn="ctr">
              <a:lnSpc>
                <a:spcPct val="150000"/>
              </a:lnSpc>
            </a:pPr>
            <a:r>
              <a:rPr lang="zh-CN" altLang="en-US" sz="1600" b="1" dirty="0">
                <a:solidFill>
                  <a:schemeClr val="dk1"/>
                </a:solidFill>
                <a:latin typeface="SimSun" panose="02010600030101010101" pitchFamily="2" charset="-122"/>
                <a:ea typeface="SimSun" panose="02010600030101010101" pitchFamily="2" charset="-122"/>
                <a:cs typeface="Calibri"/>
                <a:sym typeface="Calibri"/>
              </a:rPr>
              <a:t>并且由于供暖设备引起的火灾也迅速增加。</a:t>
            </a:r>
            <a:r>
              <a:rPr lang="en-US" sz="1600" b="1" i="0" u="none" strike="noStrike" cap="none" dirty="0">
                <a:solidFill>
                  <a:srgbClr val="000000"/>
                </a:solidFill>
                <a:latin typeface="SimSun" panose="02010600030101010101" pitchFamily="2" charset="-122"/>
                <a:ea typeface="SimSun" panose="02010600030101010101" pitchFamily="2" charset="-122"/>
                <a:cs typeface="Calibri"/>
                <a:sym typeface="Calibri"/>
              </a:rPr>
              <a:t/>
            </a:r>
            <a:br>
              <a:rPr lang="en-US" sz="1600" b="1" i="0" u="none" strike="noStrike" cap="none" dirty="0">
                <a:solidFill>
                  <a:srgbClr val="000000"/>
                </a:solidFill>
                <a:latin typeface="SimSun" panose="02010600030101010101" pitchFamily="2" charset="-122"/>
                <a:ea typeface="SimSun" panose="02010600030101010101" pitchFamily="2" charset="-122"/>
                <a:cs typeface="Calibri"/>
                <a:sym typeface="Calibri"/>
              </a:rPr>
            </a:br>
            <a:endParaRPr sz="1600" b="1" i="0" u="none" strike="noStrike" cap="none" dirty="0">
              <a:solidFill>
                <a:srgbClr val="FF0000"/>
              </a:solidFill>
              <a:latin typeface="SimSun" panose="02010600030101010101" pitchFamily="2" charset="-122"/>
              <a:ea typeface="SimSun" panose="02010600030101010101" pitchFamily="2" charset="-122"/>
              <a:cs typeface="Calibri"/>
              <a:sym typeface="Calibri"/>
            </a:endParaRPr>
          </a:p>
        </p:txBody>
      </p:sp>
      <p:grpSp>
        <p:nvGrpSpPr>
          <p:cNvPr id="154" name="Google Shape;154;p16"/>
          <p:cNvGrpSpPr/>
          <p:nvPr/>
        </p:nvGrpSpPr>
        <p:grpSpPr>
          <a:xfrm>
            <a:off x="7014016" y="5704129"/>
            <a:ext cx="2794099" cy="965972"/>
            <a:chOff x="7014016" y="5704129"/>
            <a:chExt cx="2794099" cy="965972"/>
          </a:xfrm>
        </p:grpSpPr>
        <p:grpSp>
          <p:nvGrpSpPr>
            <p:cNvPr id="155" name="Google Shape;155;p16"/>
            <p:cNvGrpSpPr/>
            <p:nvPr/>
          </p:nvGrpSpPr>
          <p:grpSpPr>
            <a:xfrm>
              <a:off x="7745855" y="5850911"/>
              <a:ext cx="1295507" cy="819190"/>
              <a:chOff x="7679086" y="5914482"/>
              <a:chExt cx="1295507" cy="819190"/>
            </a:xfrm>
          </p:grpSpPr>
          <p:pic>
            <p:nvPicPr>
              <p:cNvPr id="156" name="Google Shape;156;p16"/>
              <p:cNvPicPr preferRelativeResize="0"/>
              <p:nvPr/>
            </p:nvPicPr>
            <p:blipFill rotWithShape="1">
              <a:blip r:embed="rId5">
                <a:alphaModFix/>
              </a:blip>
              <a:srcRect/>
              <a:stretch/>
            </p:blipFill>
            <p:spPr>
              <a:xfrm>
                <a:off x="7679086" y="5914482"/>
                <a:ext cx="563385" cy="817514"/>
              </a:xfrm>
              <a:prstGeom prst="rect">
                <a:avLst/>
              </a:prstGeom>
              <a:noFill/>
              <a:ln>
                <a:noFill/>
              </a:ln>
            </p:spPr>
          </p:pic>
          <p:pic>
            <p:nvPicPr>
              <p:cNvPr id="157" name="Google Shape;157;p16"/>
              <p:cNvPicPr preferRelativeResize="0"/>
              <p:nvPr/>
            </p:nvPicPr>
            <p:blipFill rotWithShape="1">
              <a:blip r:embed="rId6">
                <a:alphaModFix/>
              </a:blip>
              <a:srcRect/>
              <a:stretch/>
            </p:blipFill>
            <p:spPr>
              <a:xfrm>
                <a:off x="8393445" y="5914482"/>
                <a:ext cx="581148" cy="819190"/>
              </a:xfrm>
              <a:prstGeom prst="rect">
                <a:avLst/>
              </a:prstGeom>
              <a:noFill/>
              <a:ln>
                <a:noFill/>
              </a:ln>
            </p:spPr>
          </p:pic>
        </p:grpSp>
        <p:pic>
          <p:nvPicPr>
            <p:cNvPr id="158" name="Google Shape;158;p16"/>
            <p:cNvPicPr preferRelativeResize="0"/>
            <p:nvPr/>
          </p:nvPicPr>
          <p:blipFill rotWithShape="1">
            <a:blip r:embed="rId7">
              <a:alphaModFix/>
            </a:blip>
            <a:srcRect/>
            <a:stretch/>
          </p:blipFill>
          <p:spPr>
            <a:xfrm>
              <a:off x="7014016" y="5850911"/>
              <a:ext cx="580865" cy="817514"/>
            </a:xfrm>
            <a:prstGeom prst="rect">
              <a:avLst/>
            </a:prstGeom>
            <a:noFill/>
            <a:ln>
              <a:noFill/>
            </a:ln>
          </p:spPr>
        </p:pic>
        <p:pic>
          <p:nvPicPr>
            <p:cNvPr id="159" name="Google Shape;159;p16"/>
            <p:cNvPicPr preferRelativeResize="0"/>
            <p:nvPr/>
          </p:nvPicPr>
          <p:blipFill rotWithShape="1">
            <a:blip r:embed="rId8">
              <a:alphaModFix/>
            </a:blip>
            <a:srcRect/>
            <a:stretch/>
          </p:blipFill>
          <p:spPr>
            <a:xfrm>
              <a:off x="9174573" y="5704129"/>
              <a:ext cx="633542" cy="964296"/>
            </a:xfrm>
            <a:prstGeom prst="rect">
              <a:avLst/>
            </a:prstGeom>
            <a:noFill/>
            <a:ln>
              <a:noFill/>
            </a:ln>
          </p:spPr>
        </p:pic>
      </p:grpSp>
      <p:sp>
        <p:nvSpPr>
          <p:cNvPr id="160" name="Google Shape;160;p16"/>
          <p:cNvSpPr txBox="1">
            <a:spLocks noGrp="1"/>
          </p:cNvSpPr>
          <p:nvPr>
            <p:ph type="sldNum" idx="12"/>
          </p:nvPr>
        </p:nvSpPr>
        <p:spPr>
          <a:xfrm>
            <a:off x="3835717" y="6447668"/>
            <a:ext cx="2228215" cy="36639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2</a:t>
            </a:r>
            <a:endParaRPr dirty="0"/>
          </a:p>
        </p:txBody>
      </p:sp>
      <p:sp>
        <p:nvSpPr>
          <p:cNvPr id="161" name="Google Shape;161;p16"/>
          <p:cNvSpPr/>
          <p:nvPr/>
        </p:nvSpPr>
        <p:spPr>
          <a:xfrm>
            <a:off x="343911" y="222644"/>
            <a:ext cx="450761" cy="492009"/>
          </a:xfrm>
          <a:prstGeom prst="rect">
            <a:avLst/>
          </a:prstGeom>
          <a:solidFill>
            <a:srgbClr val="00206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600" b="1" i="0" u="none" strike="noStrike" cap="none" dirty="0">
                <a:solidFill>
                  <a:schemeClr val="lt1"/>
                </a:solidFill>
                <a:latin typeface="SimSun" panose="02010600030101010101" pitchFamily="2" charset="-122"/>
                <a:ea typeface="SimSun" panose="02010600030101010101" pitchFamily="2" charset="-122"/>
                <a:cs typeface="Calibri"/>
                <a:sym typeface="Calibri"/>
              </a:rPr>
              <a:t>1</a:t>
            </a:r>
            <a:endParaRPr sz="2600" b="1" i="0" u="none" strike="noStrike" cap="none" dirty="0">
              <a:solidFill>
                <a:schemeClr val="lt1"/>
              </a:solidFill>
              <a:latin typeface="SimSun" panose="02010600030101010101" pitchFamily="2" charset="-122"/>
              <a:ea typeface="SimSun" panose="02010600030101010101" pitchFamily="2" charset="-122"/>
              <a:cs typeface="Calibri"/>
              <a:sym typeface="Calibri"/>
            </a:endParaRPr>
          </a:p>
        </p:txBody>
      </p:sp>
      <p:sp>
        <p:nvSpPr>
          <p:cNvPr id="162" name="Google Shape;162;p16"/>
          <p:cNvSpPr/>
          <p:nvPr/>
        </p:nvSpPr>
        <p:spPr>
          <a:xfrm>
            <a:off x="961740" y="207038"/>
            <a:ext cx="6188201"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ko-KR" altLang="en-US" sz="2800" b="1" dirty="0">
                <a:solidFill>
                  <a:schemeClr val="accent1">
                    <a:lumMod val="50000"/>
                  </a:schemeClr>
                </a:solidFill>
                <a:latin typeface="SimSun" panose="02010600030101010101" pitchFamily="2" charset="-122"/>
                <a:ea typeface="SimSun" panose="02010600030101010101" pitchFamily="2" charset="-122"/>
                <a:cs typeface="Calibri"/>
                <a:sym typeface="Calibri"/>
              </a:rPr>
              <a:t>冬季消防安全</a:t>
            </a:r>
          </a:p>
        </p:txBody>
      </p:sp>
      <p:sp>
        <p:nvSpPr>
          <p:cNvPr id="24" name="직사각형 1">
            <a:extLst>
              <a:ext uri="{FF2B5EF4-FFF2-40B4-BE49-F238E27FC236}">
                <a16:creationId xmlns:a16="http://schemas.microsoft.com/office/drawing/2014/main" id="{6DB5099A-1364-4F48-A27B-7B492D09FB33}"/>
              </a:ext>
            </a:extLst>
          </p:cNvPr>
          <p:cNvSpPr/>
          <p:nvPr/>
        </p:nvSpPr>
        <p:spPr>
          <a:xfrm>
            <a:off x="7642912" y="428116"/>
            <a:ext cx="2137276" cy="728272"/>
          </a:xfrm>
          <a:prstGeom prst="rect">
            <a:avLst/>
          </a:prstGeom>
          <a:solidFill>
            <a:srgbClr val="7BCA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SimSun" panose="02010600030101010101" pitchFamily="2" charset="-122"/>
            </a:endParaRPr>
          </a:p>
        </p:txBody>
      </p:sp>
      <p:pic>
        <p:nvPicPr>
          <p:cNvPr id="25" name="그림 12">
            <a:extLst>
              <a:ext uri="{FF2B5EF4-FFF2-40B4-BE49-F238E27FC236}">
                <a16:creationId xmlns:a16="http://schemas.microsoft.com/office/drawing/2014/main" id="{5C86D7FD-12E9-42C5-AA53-68850847D3C7}"/>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40253" t="25787" r="34816" b="25283"/>
          <a:stretch/>
        </p:blipFill>
        <p:spPr>
          <a:xfrm>
            <a:off x="8331076" y="597925"/>
            <a:ext cx="1075271" cy="540855"/>
          </a:xfrm>
          <a:prstGeom prst="rect">
            <a:avLst/>
          </a:prstGeom>
        </p:spPr>
      </p:pic>
      <p:pic>
        <p:nvPicPr>
          <p:cNvPr id="26" name="그림 25">
            <a:extLst>
              <a:ext uri="{FF2B5EF4-FFF2-40B4-BE49-F238E27FC236}">
                <a16:creationId xmlns:a16="http://schemas.microsoft.com/office/drawing/2014/main" id="{FFC26ADC-DEC7-4548-8BEC-A43AB93CB66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449671" y="597925"/>
            <a:ext cx="1427928" cy="562106"/>
          </a:xfrm>
          <a:prstGeom prst="rect">
            <a:avLst/>
          </a:prstGeom>
        </p:spPr>
      </p:pic>
      <p:pic>
        <p:nvPicPr>
          <p:cNvPr id="33" name="Google Shape;141;p16">
            <a:extLst>
              <a:ext uri="{FF2B5EF4-FFF2-40B4-BE49-F238E27FC236}">
                <a16:creationId xmlns:a16="http://schemas.microsoft.com/office/drawing/2014/main" id="{89FBD0A1-15FB-4958-9D7C-AE0D7511899C}"/>
              </a:ext>
            </a:extLst>
          </p:cNvPr>
          <p:cNvPicPr preferRelativeResize="0"/>
          <p:nvPr/>
        </p:nvPicPr>
        <p:blipFill rotWithShape="1">
          <a:blip r:embed="rId3">
            <a:alphaModFix/>
          </a:blip>
          <a:srcRect l="53688" t="94139"/>
          <a:stretch/>
        </p:blipFill>
        <p:spPr>
          <a:xfrm>
            <a:off x="5316070" y="6475918"/>
            <a:ext cx="4583579" cy="402944"/>
          </a:xfrm>
          <a:prstGeom prst="rect">
            <a:avLst/>
          </a:prstGeom>
          <a:noFill/>
          <a:ln>
            <a:noFill/>
          </a:ln>
        </p:spPr>
      </p:pic>
      <p:sp>
        <p:nvSpPr>
          <p:cNvPr id="34" name="직사각형 33">
            <a:extLst>
              <a:ext uri="{FF2B5EF4-FFF2-40B4-BE49-F238E27FC236}">
                <a16:creationId xmlns:a16="http://schemas.microsoft.com/office/drawing/2014/main" id="{BA8FA09C-0980-46C1-9C4F-23D5155CB8BD}"/>
              </a:ext>
            </a:extLst>
          </p:cNvPr>
          <p:cNvSpPr/>
          <p:nvPr/>
        </p:nvSpPr>
        <p:spPr>
          <a:xfrm>
            <a:off x="6899815" y="6482027"/>
            <a:ext cx="809265" cy="276999"/>
          </a:xfrm>
          <a:prstGeom prst="rect">
            <a:avLst/>
          </a:prstGeom>
          <a:noFill/>
        </p:spPr>
        <p:txBody>
          <a:bodyPr wrap="square" lIns="91440" tIns="45720" rIns="91440" bIns="45720">
            <a:spAutoFit/>
          </a:bodyPr>
          <a:lstStyle/>
          <a:p>
            <a:pPr algn="ctr"/>
            <a:r>
              <a:rPr lang="ko-KR" altLang="en-US" sz="1200" b="1" dirty="0">
                <a:solidFill>
                  <a:srgbClr val="9A9B9B"/>
                </a:solidFill>
                <a:effectLst/>
                <a:latin typeface="Calibri" panose="020F0502020204030204" pitchFamily="34" charset="0"/>
                <a:ea typeface="맑은 고딕" panose="020B0503020000020004" pitchFamily="50" charset="-127"/>
                <a:cs typeface="Times New Roman" panose="02020603050405020304" pitchFamily="18" charset="0"/>
              </a:rPr>
              <a:t>残障人士</a:t>
            </a:r>
            <a:endParaRPr lang="en-US" altLang="ko-KR" sz="4000" b="1" cap="none" spc="0" dirty="0">
              <a:ln w="0"/>
              <a:solidFill>
                <a:srgbClr val="9A9B9B"/>
              </a:solidFill>
              <a:effectLst>
                <a:outerShdw blurRad="38100" dist="19050" dir="2700000" algn="tl" rotWithShape="0">
                  <a:schemeClr val="dk1">
                    <a:alpha val="40000"/>
                  </a:schemeClr>
                </a:outerShdw>
              </a:effectLst>
            </a:endParaRPr>
          </a:p>
        </p:txBody>
      </p:sp>
      <p:sp>
        <p:nvSpPr>
          <p:cNvPr id="35" name="직사각형 34">
            <a:extLst>
              <a:ext uri="{FF2B5EF4-FFF2-40B4-BE49-F238E27FC236}">
                <a16:creationId xmlns:a16="http://schemas.microsoft.com/office/drawing/2014/main" id="{69359D54-8F2C-4CD9-A095-5CDE674DCBB7}"/>
              </a:ext>
            </a:extLst>
          </p:cNvPr>
          <p:cNvSpPr/>
          <p:nvPr/>
        </p:nvSpPr>
        <p:spPr>
          <a:xfrm>
            <a:off x="7696011" y="6481372"/>
            <a:ext cx="691215" cy="276999"/>
          </a:xfrm>
          <a:prstGeom prst="rect">
            <a:avLst/>
          </a:prstGeom>
          <a:noFill/>
        </p:spPr>
        <p:txBody>
          <a:bodyPr wrap="square" lIns="91440" tIns="45720" rIns="91440" bIns="45720">
            <a:spAutoFit/>
          </a:bodyPr>
          <a:lstStyle/>
          <a:p>
            <a:pPr algn="ctr"/>
            <a:r>
              <a:rPr lang="ko-KR" altLang="en-US" sz="1200" b="1" dirty="0">
                <a:solidFill>
                  <a:srgbClr val="9A9B9B"/>
                </a:solidFill>
                <a:effectLst/>
                <a:latin typeface="Calibri" panose="020F0502020204030204" pitchFamily="34" charset="0"/>
                <a:ea typeface="맑은 고딕" panose="020B0503020000020004" pitchFamily="50" charset="-127"/>
                <a:cs typeface="Times New Roman" panose="02020603050405020304" pitchFamily="18" charset="0"/>
              </a:rPr>
              <a:t>女人</a:t>
            </a:r>
            <a:endParaRPr lang="en-US" altLang="ko-KR" sz="4000" b="1" cap="none" spc="0" dirty="0">
              <a:ln w="0"/>
              <a:solidFill>
                <a:srgbClr val="9A9B9B"/>
              </a:solidFill>
              <a:effectLst>
                <a:outerShdw blurRad="38100" dist="19050" dir="2700000" algn="tl" rotWithShape="0">
                  <a:schemeClr val="dk1">
                    <a:alpha val="40000"/>
                  </a:schemeClr>
                </a:outerShdw>
              </a:effectLst>
            </a:endParaRPr>
          </a:p>
        </p:txBody>
      </p:sp>
      <p:sp>
        <p:nvSpPr>
          <p:cNvPr id="36" name="직사각형 35">
            <a:extLst>
              <a:ext uri="{FF2B5EF4-FFF2-40B4-BE49-F238E27FC236}">
                <a16:creationId xmlns:a16="http://schemas.microsoft.com/office/drawing/2014/main" id="{4F6DA76A-8D1A-4B57-8B03-6A11B117A6E2}"/>
              </a:ext>
            </a:extLst>
          </p:cNvPr>
          <p:cNvSpPr/>
          <p:nvPr/>
        </p:nvSpPr>
        <p:spPr>
          <a:xfrm>
            <a:off x="8520525" y="6491920"/>
            <a:ext cx="513281" cy="276999"/>
          </a:xfrm>
          <a:prstGeom prst="rect">
            <a:avLst/>
          </a:prstGeom>
          <a:noFill/>
        </p:spPr>
        <p:txBody>
          <a:bodyPr wrap="square" lIns="91440" tIns="45720" rIns="91440" bIns="45720">
            <a:spAutoFit/>
          </a:bodyPr>
          <a:lstStyle/>
          <a:p>
            <a:pPr algn="ctr"/>
            <a:r>
              <a:rPr lang="ko-KR" altLang="en-US" sz="1200" b="1" dirty="0">
                <a:solidFill>
                  <a:srgbClr val="9A9B9B"/>
                </a:solidFill>
                <a:effectLst/>
                <a:latin typeface="Calibri" panose="020F0502020204030204" pitchFamily="34" charset="0"/>
                <a:ea typeface="맑은 고딕" panose="020B0503020000020004" pitchFamily="50" charset="-127"/>
                <a:cs typeface="Times New Roman" panose="02020603050405020304" pitchFamily="18" charset="0"/>
              </a:rPr>
              <a:t>长老</a:t>
            </a:r>
            <a:endParaRPr lang="en-US" altLang="ko-KR" sz="4000" b="1" cap="none" spc="0" dirty="0">
              <a:ln w="0"/>
              <a:solidFill>
                <a:srgbClr val="9A9B9B"/>
              </a:solidFill>
              <a:effectLst>
                <a:outerShdw blurRad="38100" dist="19050" dir="2700000" algn="tl" rotWithShape="0">
                  <a:schemeClr val="dk1">
                    <a:alpha val="40000"/>
                  </a:schemeClr>
                </a:outerShdw>
              </a:effectLst>
            </a:endParaRPr>
          </a:p>
        </p:txBody>
      </p:sp>
      <p:sp>
        <p:nvSpPr>
          <p:cNvPr id="37" name="직사각형 36">
            <a:extLst>
              <a:ext uri="{FF2B5EF4-FFF2-40B4-BE49-F238E27FC236}">
                <a16:creationId xmlns:a16="http://schemas.microsoft.com/office/drawing/2014/main" id="{EB810E6D-DE65-4D35-8B87-2DFDDAD4FD65}"/>
              </a:ext>
            </a:extLst>
          </p:cNvPr>
          <p:cNvSpPr/>
          <p:nvPr/>
        </p:nvSpPr>
        <p:spPr>
          <a:xfrm>
            <a:off x="8939464" y="6440755"/>
            <a:ext cx="1099724" cy="307777"/>
          </a:xfrm>
          <a:prstGeom prst="rect">
            <a:avLst/>
          </a:prstGeom>
          <a:noFill/>
        </p:spPr>
        <p:txBody>
          <a:bodyPr wrap="square" lIns="91440" tIns="45720" rIns="91440" bIns="45720">
            <a:spAutoFit/>
          </a:bodyPr>
          <a:lstStyle/>
          <a:p>
            <a:pPr algn="ctr"/>
            <a:r>
              <a:rPr lang="ko-KR" altLang="en-US" b="1" dirty="0">
                <a:solidFill>
                  <a:srgbClr val="005A8D"/>
                </a:solidFill>
                <a:effectLst/>
                <a:latin typeface="Calibri" panose="020F0502020204030204" pitchFamily="34" charset="0"/>
                <a:ea typeface="맑은 고딕" panose="020B0503020000020004" pitchFamily="50" charset="-127"/>
                <a:cs typeface="Times New Roman" panose="02020603050405020304" pitchFamily="18" charset="0"/>
              </a:rPr>
              <a:t>外国人</a:t>
            </a:r>
            <a:endParaRPr lang="en-US" altLang="ko-KR" sz="5400" b="1" cap="none" spc="0" dirty="0">
              <a:ln w="0"/>
              <a:solidFill>
                <a:srgbClr val="005A8D"/>
              </a:solidFill>
              <a:effectLst>
                <a:outerShdw blurRad="38100" dist="19050" dir="2700000" algn="tl" rotWithShape="0">
                  <a:schemeClr val="dk1">
                    <a:alpha val="40000"/>
                  </a:schemeClr>
                </a:outerShdw>
              </a:effectLst>
            </a:endParaRPr>
          </a:p>
        </p:txBody>
      </p:sp>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142"/>
                                        </p:tgtEl>
                                        <p:attrNameLst>
                                          <p:attrName>style.visibility</p:attrName>
                                        </p:attrNameLst>
                                      </p:cBhvr>
                                      <p:to>
                                        <p:strVal val="visible"/>
                                      </p:to>
                                    </p:set>
                                    <p:animEffect transition="in" filter="fade">
                                      <p:cBhvr>
                                        <p:cTn id="7" dur="500"/>
                                        <p:tgtEl>
                                          <p:spTgt spid="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pic>
        <p:nvPicPr>
          <p:cNvPr id="167" name="Google Shape;167;p17"/>
          <p:cNvPicPr preferRelativeResize="0"/>
          <p:nvPr/>
        </p:nvPicPr>
        <p:blipFill rotWithShape="1">
          <a:blip r:embed="rId3">
            <a:alphaModFix/>
          </a:blip>
          <a:srcRect/>
          <a:stretch/>
        </p:blipFill>
        <p:spPr>
          <a:xfrm>
            <a:off x="1229" y="0"/>
            <a:ext cx="9897192" cy="6875463"/>
          </a:xfrm>
          <a:prstGeom prst="rect">
            <a:avLst/>
          </a:prstGeom>
          <a:noFill/>
          <a:ln>
            <a:noFill/>
          </a:ln>
        </p:spPr>
      </p:pic>
      <p:grpSp>
        <p:nvGrpSpPr>
          <p:cNvPr id="168" name="Google Shape;168;p17"/>
          <p:cNvGrpSpPr/>
          <p:nvPr/>
        </p:nvGrpSpPr>
        <p:grpSpPr>
          <a:xfrm>
            <a:off x="7014016" y="5704129"/>
            <a:ext cx="2794099" cy="965972"/>
            <a:chOff x="7014016" y="5704129"/>
            <a:chExt cx="2794099" cy="965972"/>
          </a:xfrm>
        </p:grpSpPr>
        <p:grpSp>
          <p:nvGrpSpPr>
            <p:cNvPr id="169" name="Google Shape;169;p17"/>
            <p:cNvGrpSpPr/>
            <p:nvPr/>
          </p:nvGrpSpPr>
          <p:grpSpPr>
            <a:xfrm>
              <a:off x="7745855" y="5850911"/>
              <a:ext cx="1295507" cy="819190"/>
              <a:chOff x="7679086" y="5914482"/>
              <a:chExt cx="1295507" cy="819190"/>
            </a:xfrm>
          </p:grpSpPr>
          <p:pic>
            <p:nvPicPr>
              <p:cNvPr id="170" name="Google Shape;170;p17"/>
              <p:cNvPicPr preferRelativeResize="0"/>
              <p:nvPr/>
            </p:nvPicPr>
            <p:blipFill rotWithShape="1">
              <a:blip r:embed="rId4">
                <a:alphaModFix/>
              </a:blip>
              <a:srcRect/>
              <a:stretch/>
            </p:blipFill>
            <p:spPr>
              <a:xfrm>
                <a:off x="7679086" y="5914482"/>
                <a:ext cx="563385" cy="817514"/>
              </a:xfrm>
              <a:prstGeom prst="rect">
                <a:avLst/>
              </a:prstGeom>
              <a:noFill/>
              <a:ln>
                <a:noFill/>
              </a:ln>
            </p:spPr>
          </p:pic>
          <p:pic>
            <p:nvPicPr>
              <p:cNvPr id="171" name="Google Shape;171;p17"/>
              <p:cNvPicPr preferRelativeResize="0"/>
              <p:nvPr/>
            </p:nvPicPr>
            <p:blipFill rotWithShape="1">
              <a:blip r:embed="rId5">
                <a:alphaModFix/>
              </a:blip>
              <a:srcRect/>
              <a:stretch/>
            </p:blipFill>
            <p:spPr>
              <a:xfrm>
                <a:off x="8393445" y="5914482"/>
                <a:ext cx="581148" cy="819190"/>
              </a:xfrm>
              <a:prstGeom prst="rect">
                <a:avLst/>
              </a:prstGeom>
              <a:noFill/>
              <a:ln>
                <a:noFill/>
              </a:ln>
            </p:spPr>
          </p:pic>
        </p:grpSp>
        <p:pic>
          <p:nvPicPr>
            <p:cNvPr id="172" name="Google Shape;172;p17"/>
            <p:cNvPicPr preferRelativeResize="0"/>
            <p:nvPr/>
          </p:nvPicPr>
          <p:blipFill rotWithShape="1">
            <a:blip r:embed="rId6">
              <a:alphaModFix/>
            </a:blip>
            <a:srcRect/>
            <a:stretch/>
          </p:blipFill>
          <p:spPr>
            <a:xfrm>
              <a:off x="7014016" y="5850911"/>
              <a:ext cx="580865" cy="817514"/>
            </a:xfrm>
            <a:prstGeom prst="rect">
              <a:avLst/>
            </a:prstGeom>
            <a:noFill/>
            <a:ln>
              <a:noFill/>
            </a:ln>
          </p:spPr>
        </p:pic>
        <p:pic>
          <p:nvPicPr>
            <p:cNvPr id="173" name="Google Shape;173;p17"/>
            <p:cNvPicPr preferRelativeResize="0"/>
            <p:nvPr/>
          </p:nvPicPr>
          <p:blipFill rotWithShape="1">
            <a:blip r:embed="rId7">
              <a:alphaModFix/>
            </a:blip>
            <a:srcRect/>
            <a:stretch/>
          </p:blipFill>
          <p:spPr>
            <a:xfrm>
              <a:off x="9174573" y="5704129"/>
              <a:ext cx="633542" cy="964296"/>
            </a:xfrm>
            <a:prstGeom prst="rect">
              <a:avLst/>
            </a:prstGeom>
            <a:noFill/>
            <a:ln>
              <a:noFill/>
            </a:ln>
          </p:spPr>
        </p:pic>
      </p:grpSp>
      <p:sp>
        <p:nvSpPr>
          <p:cNvPr id="174" name="Google Shape;174;p17"/>
          <p:cNvSpPr txBox="1">
            <a:spLocks noGrp="1"/>
          </p:cNvSpPr>
          <p:nvPr>
            <p:ph type="sldNum" idx="12"/>
          </p:nvPr>
        </p:nvSpPr>
        <p:spPr>
          <a:xfrm>
            <a:off x="3835717" y="6447668"/>
            <a:ext cx="2228215" cy="36639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3</a:t>
            </a:r>
            <a:endParaRPr dirty="0"/>
          </a:p>
        </p:txBody>
      </p:sp>
      <p:pic>
        <p:nvPicPr>
          <p:cNvPr id="177" name="Google Shape;177;p17"/>
          <p:cNvPicPr preferRelativeResize="0"/>
          <p:nvPr/>
        </p:nvPicPr>
        <p:blipFill rotWithShape="1">
          <a:blip r:embed="rId8">
            <a:alphaModFix/>
          </a:blip>
          <a:srcRect/>
          <a:stretch/>
        </p:blipFill>
        <p:spPr>
          <a:xfrm>
            <a:off x="1376489" y="2041726"/>
            <a:ext cx="7265211" cy="3747785"/>
          </a:xfrm>
          <a:prstGeom prst="rect">
            <a:avLst/>
          </a:prstGeom>
          <a:noFill/>
          <a:ln>
            <a:noFill/>
          </a:ln>
        </p:spPr>
      </p:pic>
      <p:sp>
        <p:nvSpPr>
          <p:cNvPr id="178" name="Google Shape;178;p17"/>
          <p:cNvSpPr txBox="1"/>
          <p:nvPr/>
        </p:nvSpPr>
        <p:spPr>
          <a:xfrm>
            <a:off x="2411616" y="1427296"/>
            <a:ext cx="5194955" cy="4770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dirty="0">
              <a:latin typeface="SimSun" panose="02010600030101010101" pitchFamily="2" charset="-122"/>
              <a:ea typeface="SimSun" panose="02010600030101010101" pitchFamily="2" charset="-122"/>
            </a:endParaRPr>
          </a:p>
        </p:txBody>
      </p:sp>
      <p:sp>
        <p:nvSpPr>
          <p:cNvPr id="179" name="Google Shape;179;p17"/>
          <p:cNvSpPr/>
          <p:nvPr/>
        </p:nvSpPr>
        <p:spPr>
          <a:xfrm>
            <a:off x="1564402" y="5877092"/>
            <a:ext cx="6662334" cy="27699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CN" altLang="en-US" sz="1200" b="1" i="0" u="none" strike="noStrike" cap="none" dirty="0">
                <a:solidFill>
                  <a:schemeClr val="dk1"/>
                </a:solidFill>
                <a:latin typeface="SimSun" panose="02010600030101010101" pitchFamily="2" charset="-122"/>
                <a:ea typeface="SimSun" panose="02010600030101010101" pitchFamily="2" charset="-122"/>
                <a:sym typeface="Arial"/>
              </a:rPr>
              <a:t>国家消防数据系统</a:t>
            </a:r>
            <a:r>
              <a:rPr lang="en-US" sz="1200" b="1" i="0" u="none" strike="noStrike" cap="none" dirty="0">
                <a:solidFill>
                  <a:schemeClr val="dk1"/>
                </a:solidFill>
                <a:latin typeface="SimSun" panose="02010600030101010101" pitchFamily="2" charset="-122"/>
                <a:ea typeface="SimSun" panose="02010600030101010101" pitchFamily="2" charset="-122"/>
                <a:sym typeface="Arial"/>
              </a:rPr>
              <a:t>(</a:t>
            </a:r>
            <a:r>
              <a:rPr lang="en-US" sz="1200" b="0" i="0" u="sng" strike="noStrike" cap="none" dirty="0">
                <a:solidFill>
                  <a:schemeClr val="hlink"/>
                </a:solidFill>
                <a:latin typeface="SimSun" panose="02010600030101010101" pitchFamily="2" charset="-122"/>
                <a:ea typeface="SimSun" panose="02010600030101010101" pitchFamily="2" charset="-122"/>
                <a:sym typeface="Arial"/>
                <a:hlinkClick r:id="rId9"/>
              </a:rPr>
              <a:t>www.firedata.go.kr</a:t>
            </a:r>
            <a:r>
              <a:rPr lang="en-US" sz="1200" b="1" i="0" u="none" strike="noStrike" cap="none" dirty="0">
                <a:solidFill>
                  <a:schemeClr val="dk1"/>
                </a:solidFill>
                <a:latin typeface="SimSun" panose="02010600030101010101" pitchFamily="2" charset="-122"/>
                <a:ea typeface="SimSun" panose="02010600030101010101" pitchFamily="2" charset="-122"/>
                <a:sym typeface="Arial"/>
              </a:rPr>
              <a:t>), </a:t>
            </a:r>
            <a:r>
              <a:rPr lang="zh-CN" altLang="en-US" sz="1200" b="1" i="0" u="none" strike="noStrike" cap="none" dirty="0">
                <a:solidFill>
                  <a:schemeClr val="dk1"/>
                </a:solidFill>
                <a:latin typeface="SimSun" panose="02010600030101010101" pitchFamily="2" charset="-122"/>
                <a:ea typeface="SimSun" panose="02010600030101010101" pitchFamily="2" charset="-122"/>
                <a:sym typeface="Arial"/>
              </a:rPr>
              <a:t>季节性火灾统计</a:t>
            </a:r>
            <a:endParaRPr lang="en-US" sz="1200" b="1" i="0" u="none" strike="noStrike" cap="none" dirty="0">
              <a:solidFill>
                <a:schemeClr val="dk1"/>
              </a:solidFill>
              <a:latin typeface="SimSun" panose="02010600030101010101" pitchFamily="2" charset="-122"/>
              <a:ea typeface="SimSun" panose="02010600030101010101" pitchFamily="2" charset="-122"/>
              <a:sym typeface="Arial"/>
            </a:endParaRPr>
          </a:p>
          <a:p>
            <a:pPr marL="0" marR="0" lvl="0" indent="0" algn="ctr" rtl="0">
              <a:spcBef>
                <a:spcPts val="0"/>
              </a:spcBef>
              <a:spcAft>
                <a:spcPts val="0"/>
              </a:spcAft>
              <a:buNone/>
            </a:pPr>
            <a:endParaRPr sz="1200" b="1" i="0" u="none" strike="noStrike" cap="none" dirty="0">
              <a:solidFill>
                <a:schemeClr val="dk1"/>
              </a:solidFill>
              <a:latin typeface="SimSun" panose="02010600030101010101" pitchFamily="2" charset="-122"/>
              <a:ea typeface="SimSun" panose="02010600030101010101" pitchFamily="2" charset="-122"/>
              <a:sym typeface="Arial"/>
            </a:endParaRPr>
          </a:p>
        </p:txBody>
      </p:sp>
      <p:sp>
        <p:nvSpPr>
          <p:cNvPr id="2" name="직사각형 1">
            <a:extLst>
              <a:ext uri="{FF2B5EF4-FFF2-40B4-BE49-F238E27FC236}">
                <a16:creationId xmlns:a16="http://schemas.microsoft.com/office/drawing/2014/main" id="{A1FD0FB1-B004-45CB-948B-C638C287EF92}"/>
              </a:ext>
            </a:extLst>
          </p:cNvPr>
          <p:cNvSpPr/>
          <p:nvPr/>
        </p:nvSpPr>
        <p:spPr>
          <a:xfrm>
            <a:off x="1613647" y="2707341"/>
            <a:ext cx="233082" cy="3227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SimSun" panose="02010600030101010101" pitchFamily="2" charset="-122"/>
            </a:endParaRPr>
          </a:p>
        </p:txBody>
      </p:sp>
      <p:sp>
        <p:nvSpPr>
          <p:cNvPr id="16" name="직사각형 15">
            <a:extLst>
              <a:ext uri="{FF2B5EF4-FFF2-40B4-BE49-F238E27FC236}">
                <a16:creationId xmlns:a16="http://schemas.microsoft.com/office/drawing/2014/main" id="{7EA053E6-4F64-4D73-BD3C-7C92126439B6}"/>
              </a:ext>
            </a:extLst>
          </p:cNvPr>
          <p:cNvSpPr/>
          <p:nvPr/>
        </p:nvSpPr>
        <p:spPr>
          <a:xfrm>
            <a:off x="1559858" y="3358235"/>
            <a:ext cx="233082" cy="3227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SimSun" panose="02010600030101010101" pitchFamily="2" charset="-122"/>
            </a:endParaRPr>
          </a:p>
        </p:txBody>
      </p:sp>
      <p:sp>
        <p:nvSpPr>
          <p:cNvPr id="17" name="직사각형 16">
            <a:extLst>
              <a:ext uri="{FF2B5EF4-FFF2-40B4-BE49-F238E27FC236}">
                <a16:creationId xmlns:a16="http://schemas.microsoft.com/office/drawing/2014/main" id="{A8E9E189-9B49-4AFF-A3EB-0FF658050FCF}"/>
              </a:ext>
            </a:extLst>
          </p:cNvPr>
          <p:cNvSpPr/>
          <p:nvPr/>
        </p:nvSpPr>
        <p:spPr>
          <a:xfrm>
            <a:off x="1613647" y="3845392"/>
            <a:ext cx="233082" cy="3227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SimSun" panose="02010600030101010101" pitchFamily="2" charset="-122"/>
            </a:endParaRPr>
          </a:p>
        </p:txBody>
      </p:sp>
      <p:sp>
        <p:nvSpPr>
          <p:cNvPr id="18" name="직사각형 17">
            <a:extLst>
              <a:ext uri="{FF2B5EF4-FFF2-40B4-BE49-F238E27FC236}">
                <a16:creationId xmlns:a16="http://schemas.microsoft.com/office/drawing/2014/main" id="{4531E500-D9E5-4A59-8AA2-1FE7E313A06C}"/>
              </a:ext>
            </a:extLst>
          </p:cNvPr>
          <p:cNvSpPr/>
          <p:nvPr/>
        </p:nvSpPr>
        <p:spPr>
          <a:xfrm>
            <a:off x="1649503" y="4487288"/>
            <a:ext cx="233082" cy="3227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SimSun" panose="02010600030101010101" pitchFamily="2" charset="-122"/>
            </a:endParaRPr>
          </a:p>
        </p:txBody>
      </p:sp>
      <p:sp>
        <p:nvSpPr>
          <p:cNvPr id="3" name="직사각형 2">
            <a:extLst>
              <a:ext uri="{FF2B5EF4-FFF2-40B4-BE49-F238E27FC236}">
                <a16:creationId xmlns:a16="http://schemas.microsoft.com/office/drawing/2014/main" id="{C116A5D2-CFA5-4112-A7AF-CFD14E78D9BA}"/>
              </a:ext>
            </a:extLst>
          </p:cNvPr>
          <p:cNvSpPr/>
          <p:nvPr/>
        </p:nvSpPr>
        <p:spPr>
          <a:xfrm>
            <a:off x="1535261" y="4473628"/>
            <a:ext cx="389850" cy="215444"/>
          </a:xfrm>
          <a:prstGeom prst="rect">
            <a:avLst/>
          </a:prstGeom>
          <a:noFill/>
        </p:spPr>
        <p:txBody>
          <a:bodyPr wrap="none" lIns="91440" tIns="45720" rIns="91440" bIns="45720">
            <a:spAutoFit/>
          </a:bodyPr>
          <a:lstStyle/>
          <a:p>
            <a:pPr algn="ctr"/>
            <a:r>
              <a:rPr lang="ko-KR" altLang="en-US" sz="800" dirty="0">
                <a:effectLst/>
                <a:latin typeface="Calibri" panose="020F0502020204030204" pitchFamily="34" charset="0"/>
                <a:ea typeface="맑은 고딕" panose="020B0503020000020004" pitchFamily="50" charset="-127"/>
                <a:cs typeface="Times New Roman" panose="02020603050405020304" pitchFamily="18" charset="0"/>
              </a:rPr>
              <a:t>弹簧</a:t>
            </a:r>
            <a:endParaRPr lang="en-US" altLang="ko-KR" sz="3600" b="0" cap="none" spc="0" dirty="0">
              <a:ln w="0"/>
              <a:solidFill>
                <a:schemeClr val="tx1"/>
              </a:solidFill>
              <a:effectLst>
                <a:outerShdw blurRad="38100" dist="19050" dir="2700000" algn="tl" rotWithShape="0">
                  <a:schemeClr val="dk1">
                    <a:alpha val="40000"/>
                  </a:schemeClr>
                </a:outerShdw>
              </a:effectLst>
              <a:latin typeface="SimSun" panose="02010600030101010101" pitchFamily="2" charset="-122"/>
              <a:ea typeface="SimSun" panose="02010600030101010101" pitchFamily="2" charset="-122"/>
            </a:endParaRPr>
          </a:p>
        </p:txBody>
      </p:sp>
      <p:sp>
        <p:nvSpPr>
          <p:cNvPr id="20" name="직사각형 19">
            <a:extLst>
              <a:ext uri="{FF2B5EF4-FFF2-40B4-BE49-F238E27FC236}">
                <a16:creationId xmlns:a16="http://schemas.microsoft.com/office/drawing/2014/main" id="{EDDB95AB-8777-4D6C-9193-13C681640080}"/>
              </a:ext>
            </a:extLst>
          </p:cNvPr>
          <p:cNvSpPr/>
          <p:nvPr/>
        </p:nvSpPr>
        <p:spPr>
          <a:xfrm>
            <a:off x="1544227" y="3915477"/>
            <a:ext cx="389850" cy="215444"/>
          </a:xfrm>
          <a:prstGeom prst="rect">
            <a:avLst/>
          </a:prstGeom>
          <a:noFill/>
        </p:spPr>
        <p:txBody>
          <a:bodyPr wrap="none" lIns="91440" tIns="45720" rIns="91440" bIns="45720">
            <a:spAutoFit/>
          </a:bodyPr>
          <a:lstStyle/>
          <a:p>
            <a:pPr algn="ctr"/>
            <a:r>
              <a:rPr lang="ko-KR" altLang="en-US" sz="800" dirty="0">
                <a:effectLst/>
                <a:latin typeface="Calibri" panose="020F0502020204030204" pitchFamily="34" charset="0"/>
                <a:ea typeface="맑은 고딕" panose="020B0503020000020004" pitchFamily="50" charset="-127"/>
                <a:cs typeface="Times New Roman" panose="02020603050405020304" pitchFamily="18" charset="0"/>
              </a:rPr>
              <a:t>夏天</a:t>
            </a:r>
            <a:endParaRPr lang="en-US" altLang="ko-KR" sz="2000" b="0" cap="none" spc="0" dirty="0">
              <a:ln w="0"/>
              <a:solidFill>
                <a:schemeClr val="tx1"/>
              </a:solidFill>
              <a:effectLst>
                <a:outerShdw blurRad="38100" dist="19050" dir="2700000" algn="tl" rotWithShape="0">
                  <a:schemeClr val="dk1">
                    <a:alpha val="40000"/>
                  </a:schemeClr>
                </a:outerShdw>
              </a:effectLst>
              <a:latin typeface="SimSun" panose="02010600030101010101" pitchFamily="2" charset="-122"/>
              <a:ea typeface="SimSun" panose="02010600030101010101" pitchFamily="2" charset="-122"/>
            </a:endParaRPr>
          </a:p>
        </p:txBody>
      </p:sp>
      <p:sp>
        <p:nvSpPr>
          <p:cNvPr id="21" name="직사각형 20">
            <a:extLst>
              <a:ext uri="{FF2B5EF4-FFF2-40B4-BE49-F238E27FC236}">
                <a16:creationId xmlns:a16="http://schemas.microsoft.com/office/drawing/2014/main" id="{14D15068-BF50-4ACF-995A-1758BC3503AB}"/>
              </a:ext>
            </a:extLst>
          </p:cNvPr>
          <p:cNvSpPr/>
          <p:nvPr/>
        </p:nvSpPr>
        <p:spPr>
          <a:xfrm>
            <a:off x="1544225" y="3325791"/>
            <a:ext cx="389850" cy="215444"/>
          </a:xfrm>
          <a:prstGeom prst="rect">
            <a:avLst/>
          </a:prstGeom>
          <a:noFill/>
        </p:spPr>
        <p:txBody>
          <a:bodyPr wrap="none" lIns="91440" tIns="45720" rIns="91440" bIns="45720">
            <a:spAutoFit/>
          </a:bodyPr>
          <a:lstStyle/>
          <a:p>
            <a:pPr algn="ctr"/>
            <a:r>
              <a:rPr lang="ko-KR" altLang="en-US" sz="800" dirty="0">
                <a:effectLst/>
                <a:latin typeface="Calibri" panose="020F0502020204030204" pitchFamily="34" charset="0"/>
                <a:ea typeface="맑은 고딕" panose="020B0503020000020004" pitchFamily="50" charset="-127"/>
                <a:cs typeface="Times New Roman" panose="02020603050405020304" pitchFamily="18" charset="0"/>
              </a:rPr>
              <a:t>秋季</a:t>
            </a:r>
            <a:endParaRPr lang="en-US" altLang="ko-KR" sz="1200" b="0" cap="none" spc="0" dirty="0">
              <a:ln w="0"/>
              <a:solidFill>
                <a:schemeClr val="tx1"/>
              </a:solidFill>
              <a:effectLst>
                <a:outerShdw blurRad="38100" dist="19050" dir="2700000" algn="tl" rotWithShape="0">
                  <a:schemeClr val="dk1">
                    <a:alpha val="40000"/>
                  </a:schemeClr>
                </a:outerShdw>
              </a:effectLst>
              <a:latin typeface="SimSun" panose="02010600030101010101" pitchFamily="2" charset="-122"/>
              <a:ea typeface="SimSun" panose="02010600030101010101" pitchFamily="2" charset="-122"/>
            </a:endParaRPr>
          </a:p>
        </p:txBody>
      </p:sp>
      <p:sp>
        <p:nvSpPr>
          <p:cNvPr id="22" name="직사각형 21">
            <a:extLst>
              <a:ext uri="{FF2B5EF4-FFF2-40B4-BE49-F238E27FC236}">
                <a16:creationId xmlns:a16="http://schemas.microsoft.com/office/drawing/2014/main" id="{97C28D18-AEF9-4E7E-B1E0-DE23FF23A274}"/>
              </a:ext>
            </a:extLst>
          </p:cNvPr>
          <p:cNvSpPr/>
          <p:nvPr/>
        </p:nvSpPr>
        <p:spPr>
          <a:xfrm>
            <a:off x="1544225" y="2721803"/>
            <a:ext cx="389850" cy="215444"/>
          </a:xfrm>
          <a:prstGeom prst="rect">
            <a:avLst/>
          </a:prstGeom>
          <a:noFill/>
        </p:spPr>
        <p:txBody>
          <a:bodyPr wrap="none" lIns="91440" tIns="45720" rIns="91440" bIns="45720">
            <a:spAutoFit/>
          </a:bodyPr>
          <a:lstStyle/>
          <a:p>
            <a:pPr algn="ctr"/>
            <a:r>
              <a:rPr lang="ko-KR" altLang="en-US" sz="800" dirty="0">
                <a:effectLst/>
                <a:latin typeface="SimSun" panose="02010600030101010101" pitchFamily="2" charset="-122"/>
                <a:ea typeface="맑은 고딕" panose="020B0503020000020004" pitchFamily="50" charset="-127"/>
                <a:cs typeface="Times New Roman" panose="02020603050405020304" pitchFamily="18" charset="0"/>
              </a:rPr>
              <a:t>冬季</a:t>
            </a:r>
            <a:endParaRPr lang="en-US" altLang="ko-KR" sz="1200" b="0" cap="none" spc="0" dirty="0">
              <a:ln w="0"/>
              <a:solidFill>
                <a:schemeClr val="tx1"/>
              </a:solidFill>
              <a:effectLst>
                <a:outerShdw blurRad="38100" dist="19050" dir="2700000" algn="tl" rotWithShape="0">
                  <a:schemeClr val="dk1">
                    <a:alpha val="40000"/>
                  </a:schemeClr>
                </a:outerShdw>
              </a:effectLst>
              <a:latin typeface="SimSun" panose="02010600030101010101" pitchFamily="2" charset="-122"/>
              <a:ea typeface="SimSun" panose="02010600030101010101" pitchFamily="2" charset="-122"/>
            </a:endParaRPr>
          </a:p>
        </p:txBody>
      </p:sp>
      <p:sp>
        <p:nvSpPr>
          <p:cNvPr id="23" name="직사각형 22">
            <a:extLst>
              <a:ext uri="{FF2B5EF4-FFF2-40B4-BE49-F238E27FC236}">
                <a16:creationId xmlns:a16="http://schemas.microsoft.com/office/drawing/2014/main" id="{C6DCFA98-319D-47D6-B23D-2449FFEFF04E}"/>
              </a:ext>
            </a:extLst>
          </p:cNvPr>
          <p:cNvSpPr/>
          <p:nvPr/>
        </p:nvSpPr>
        <p:spPr>
          <a:xfrm>
            <a:off x="5432609" y="5082987"/>
            <a:ext cx="233082" cy="2340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SimSun" panose="02010600030101010101" pitchFamily="2" charset="-122"/>
            </a:endParaRPr>
          </a:p>
        </p:txBody>
      </p:sp>
      <p:sp>
        <p:nvSpPr>
          <p:cNvPr id="24" name="직사각형 23">
            <a:extLst>
              <a:ext uri="{FF2B5EF4-FFF2-40B4-BE49-F238E27FC236}">
                <a16:creationId xmlns:a16="http://schemas.microsoft.com/office/drawing/2014/main" id="{E69B8D19-36F2-44A3-BE8C-8A416B2134FF}"/>
              </a:ext>
            </a:extLst>
          </p:cNvPr>
          <p:cNvSpPr/>
          <p:nvPr/>
        </p:nvSpPr>
        <p:spPr>
          <a:xfrm>
            <a:off x="6364939" y="5101217"/>
            <a:ext cx="233082" cy="2340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SimSun" panose="02010600030101010101" pitchFamily="2" charset="-122"/>
            </a:endParaRPr>
          </a:p>
        </p:txBody>
      </p:sp>
      <p:sp>
        <p:nvSpPr>
          <p:cNvPr id="25" name="직사각형 24">
            <a:extLst>
              <a:ext uri="{FF2B5EF4-FFF2-40B4-BE49-F238E27FC236}">
                <a16:creationId xmlns:a16="http://schemas.microsoft.com/office/drawing/2014/main" id="{4ABB8D7F-1501-45CA-B0E5-AAA72CFD61FC}"/>
              </a:ext>
            </a:extLst>
          </p:cNvPr>
          <p:cNvSpPr/>
          <p:nvPr/>
        </p:nvSpPr>
        <p:spPr>
          <a:xfrm>
            <a:off x="7204826" y="5082235"/>
            <a:ext cx="233082" cy="2340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SimSun" panose="02010600030101010101" pitchFamily="2" charset="-122"/>
            </a:endParaRPr>
          </a:p>
        </p:txBody>
      </p:sp>
      <p:sp>
        <p:nvSpPr>
          <p:cNvPr id="26" name="직사각형 25">
            <a:extLst>
              <a:ext uri="{FF2B5EF4-FFF2-40B4-BE49-F238E27FC236}">
                <a16:creationId xmlns:a16="http://schemas.microsoft.com/office/drawing/2014/main" id="{24AF322A-0A40-46A0-9547-950EBA2781A0}"/>
              </a:ext>
            </a:extLst>
          </p:cNvPr>
          <p:cNvSpPr/>
          <p:nvPr/>
        </p:nvSpPr>
        <p:spPr>
          <a:xfrm>
            <a:off x="8134358" y="5092252"/>
            <a:ext cx="233082" cy="2340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SimSun" panose="02010600030101010101" pitchFamily="2" charset="-122"/>
            </a:endParaRPr>
          </a:p>
        </p:txBody>
      </p:sp>
      <p:sp>
        <p:nvSpPr>
          <p:cNvPr id="27" name="직사각형 26">
            <a:extLst>
              <a:ext uri="{FF2B5EF4-FFF2-40B4-BE49-F238E27FC236}">
                <a16:creationId xmlns:a16="http://schemas.microsoft.com/office/drawing/2014/main" id="{BDD75CA5-2382-4C82-91F6-3AF946A6CCC7}"/>
              </a:ext>
            </a:extLst>
          </p:cNvPr>
          <p:cNvSpPr/>
          <p:nvPr/>
        </p:nvSpPr>
        <p:spPr>
          <a:xfrm>
            <a:off x="5513422" y="5065928"/>
            <a:ext cx="389850" cy="215444"/>
          </a:xfrm>
          <a:prstGeom prst="rect">
            <a:avLst/>
          </a:prstGeom>
          <a:noFill/>
        </p:spPr>
        <p:txBody>
          <a:bodyPr wrap="none" lIns="91440" tIns="45720" rIns="91440" bIns="45720">
            <a:spAutoFit/>
          </a:bodyPr>
          <a:lstStyle/>
          <a:p>
            <a:pPr algn="ctr"/>
            <a:r>
              <a:rPr lang="ko-KR" altLang="en-US" sz="800" dirty="0">
                <a:effectLst/>
                <a:latin typeface="Calibri" panose="020F0502020204030204" pitchFamily="34" charset="0"/>
                <a:ea typeface="맑은 고딕" panose="020B0503020000020004" pitchFamily="50" charset="-127"/>
                <a:cs typeface="Times New Roman" panose="02020603050405020304" pitchFamily="18" charset="0"/>
              </a:rPr>
              <a:t>弹簧</a:t>
            </a:r>
            <a:endParaRPr lang="en-US" altLang="ko-KR" sz="3600" b="0" cap="none" spc="0" dirty="0">
              <a:ln w="0"/>
              <a:solidFill>
                <a:schemeClr val="tx1"/>
              </a:solidFill>
              <a:effectLst>
                <a:outerShdw blurRad="38100" dist="19050" dir="2700000" algn="tl" rotWithShape="0">
                  <a:schemeClr val="dk1">
                    <a:alpha val="40000"/>
                  </a:schemeClr>
                </a:outerShdw>
              </a:effectLst>
              <a:latin typeface="SimSun" panose="02010600030101010101" pitchFamily="2" charset="-122"/>
              <a:ea typeface="SimSun" panose="02010600030101010101" pitchFamily="2" charset="-122"/>
            </a:endParaRPr>
          </a:p>
        </p:txBody>
      </p:sp>
      <p:sp>
        <p:nvSpPr>
          <p:cNvPr id="28" name="직사각형 27">
            <a:extLst>
              <a:ext uri="{FF2B5EF4-FFF2-40B4-BE49-F238E27FC236}">
                <a16:creationId xmlns:a16="http://schemas.microsoft.com/office/drawing/2014/main" id="{12023887-0403-4471-9303-D96964CBE218}"/>
              </a:ext>
            </a:extLst>
          </p:cNvPr>
          <p:cNvSpPr/>
          <p:nvPr/>
        </p:nvSpPr>
        <p:spPr>
          <a:xfrm>
            <a:off x="6261852" y="5082834"/>
            <a:ext cx="389850" cy="215444"/>
          </a:xfrm>
          <a:prstGeom prst="rect">
            <a:avLst/>
          </a:prstGeom>
          <a:noFill/>
        </p:spPr>
        <p:txBody>
          <a:bodyPr wrap="none" lIns="91440" tIns="45720" rIns="91440" bIns="45720">
            <a:spAutoFit/>
          </a:bodyPr>
          <a:lstStyle/>
          <a:p>
            <a:pPr algn="ctr"/>
            <a:r>
              <a:rPr lang="ko-KR" altLang="en-US" sz="800" dirty="0">
                <a:effectLst/>
                <a:latin typeface="Calibri" panose="020F0502020204030204" pitchFamily="34" charset="0"/>
                <a:ea typeface="맑은 고딕" panose="020B0503020000020004" pitchFamily="50" charset="-127"/>
                <a:cs typeface="Times New Roman" panose="02020603050405020304" pitchFamily="18" charset="0"/>
              </a:rPr>
              <a:t>夏天</a:t>
            </a:r>
            <a:endParaRPr lang="en-US" altLang="ko-KR" sz="2000" b="0" cap="none" spc="0" dirty="0">
              <a:ln w="0"/>
              <a:solidFill>
                <a:schemeClr val="tx1"/>
              </a:solidFill>
              <a:effectLst>
                <a:outerShdw blurRad="38100" dist="19050" dir="2700000" algn="tl" rotWithShape="0">
                  <a:schemeClr val="dk1">
                    <a:alpha val="40000"/>
                  </a:schemeClr>
                </a:outerShdw>
              </a:effectLst>
              <a:latin typeface="SimSun" panose="02010600030101010101" pitchFamily="2" charset="-122"/>
              <a:ea typeface="SimSun" panose="02010600030101010101" pitchFamily="2" charset="-122"/>
            </a:endParaRPr>
          </a:p>
        </p:txBody>
      </p:sp>
      <p:sp>
        <p:nvSpPr>
          <p:cNvPr id="29" name="직사각형 28">
            <a:extLst>
              <a:ext uri="{FF2B5EF4-FFF2-40B4-BE49-F238E27FC236}">
                <a16:creationId xmlns:a16="http://schemas.microsoft.com/office/drawing/2014/main" id="{F0800A74-AF27-48CA-B4BE-D7BFE8DECB09}"/>
              </a:ext>
            </a:extLst>
          </p:cNvPr>
          <p:cNvSpPr/>
          <p:nvPr/>
        </p:nvSpPr>
        <p:spPr>
          <a:xfrm>
            <a:off x="7135254" y="5086061"/>
            <a:ext cx="389850" cy="215444"/>
          </a:xfrm>
          <a:prstGeom prst="rect">
            <a:avLst/>
          </a:prstGeom>
          <a:noFill/>
        </p:spPr>
        <p:txBody>
          <a:bodyPr wrap="none" lIns="91440" tIns="45720" rIns="91440" bIns="45720">
            <a:spAutoFit/>
          </a:bodyPr>
          <a:lstStyle/>
          <a:p>
            <a:pPr algn="ctr"/>
            <a:r>
              <a:rPr lang="ko-KR" altLang="en-US" sz="800" dirty="0">
                <a:effectLst/>
                <a:latin typeface="Calibri" panose="020F0502020204030204" pitchFamily="34" charset="0"/>
                <a:ea typeface="맑은 고딕" panose="020B0503020000020004" pitchFamily="50" charset="-127"/>
                <a:cs typeface="Times New Roman" panose="02020603050405020304" pitchFamily="18" charset="0"/>
              </a:rPr>
              <a:t>秋季</a:t>
            </a:r>
            <a:endParaRPr lang="en-US" altLang="ko-KR" sz="1200" b="0" cap="none" spc="0" dirty="0">
              <a:ln w="0"/>
              <a:solidFill>
                <a:schemeClr val="tx1"/>
              </a:solidFill>
              <a:effectLst>
                <a:outerShdw blurRad="38100" dist="19050" dir="2700000" algn="tl" rotWithShape="0">
                  <a:schemeClr val="dk1">
                    <a:alpha val="40000"/>
                  </a:schemeClr>
                </a:outerShdw>
              </a:effectLst>
              <a:latin typeface="SimSun" panose="02010600030101010101" pitchFamily="2" charset="-122"/>
              <a:ea typeface="SimSun" panose="02010600030101010101" pitchFamily="2" charset="-122"/>
            </a:endParaRPr>
          </a:p>
        </p:txBody>
      </p:sp>
      <p:sp>
        <p:nvSpPr>
          <p:cNvPr id="30" name="직사각형 29">
            <a:extLst>
              <a:ext uri="{FF2B5EF4-FFF2-40B4-BE49-F238E27FC236}">
                <a16:creationId xmlns:a16="http://schemas.microsoft.com/office/drawing/2014/main" id="{1C6321DD-EFD1-459C-9019-9648FB40B16E}"/>
              </a:ext>
            </a:extLst>
          </p:cNvPr>
          <p:cNvSpPr/>
          <p:nvPr/>
        </p:nvSpPr>
        <p:spPr>
          <a:xfrm>
            <a:off x="7775073" y="5078768"/>
            <a:ext cx="474810" cy="215444"/>
          </a:xfrm>
          <a:prstGeom prst="rect">
            <a:avLst/>
          </a:prstGeom>
          <a:noFill/>
        </p:spPr>
        <p:txBody>
          <a:bodyPr wrap="square" lIns="91440" tIns="45720" rIns="91440" bIns="45720">
            <a:spAutoFit/>
          </a:bodyPr>
          <a:lstStyle/>
          <a:p>
            <a:pPr algn="ctr"/>
            <a:r>
              <a:rPr lang="ko-KR" altLang="en-US" sz="800" dirty="0">
                <a:effectLst/>
                <a:latin typeface="Calibri" panose="020F0502020204030204" pitchFamily="34" charset="0"/>
                <a:ea typeface="맑은 고딕" panose="020B0503020000020004" pitchFamily="50" charset="-127"/>
                <a:cs typeface="Times New Roman" panose="02020603050405020304" pitchFamily="18" charset="0"/>
              </a:rPr>
              <a:t>冬季</a:t>
            </a:r>
            <a:endParaRPr lang="en-US" altLang="ko-KR" sz="1200" b="0" cap="none" spc="0" dirty="0">
              <a:ln w="0"/>
              <a:solidFill>
                <a:schemeClr val="tx1"/>
              </a:solidFill>
              <a:effectLst>
                <a:outerShdw blurRad="38100" dist="19050" dir="2700000" algn="tl" rotWithShape="0">
                  <a:schemeClr val="dk1">
                    <a:alpha val="40000"/>
                  </a:schemeClr>
                </a:outerShdw>
              </a:effectLst>
              <a:latin typeface="SimSun" panose="02010600030101010101" pitchFamily="2" charset="-122"/>
              <a:ea typeface="SimSun" panose="02010600030101010101" pitchFamily="2" charset="-122"/>
            </a:endParaRPr>
          </a:p>
        </p:txBody>
      </p:sp>
      <p:sp>
        <p:nvSpPr>
          <p:cNvPr id="4" name="직사각형 3">
            <a:extLst>
              <a:ext uri="{FF2B5EF4-FFF2-40B4-BE49-F238E27FC236}">
                <a16:creationId xmlns:a16="http://schemas.microsoft.com/office/drawing/2014/main" id="{92FC3A2F-454E-450E-B9C6-F6B0EBD75585}"/>
              </a:ext>
            </a:extLst>
          </p:cNvPr>
          <p:cNvSpPr/>
          <p:nvPr/>
        </p:nvSpPr>
        <p:spPr>
          <a:xfrm>
            <a:off x="1846729" y="5218265"/>
            <a:ext cx="295836" cy="3646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SimSun" panose="02010600030101010101" pitchFamily="2" charset="-122"/>
            </a:endParaRPr>
          </a:p>
        </p:txBody>
      </p:sp>
      <p:sp>
        <p:nvSpPr>
          <p:cNvPr id="32" name="직사각형 31">
            <a:extLst>
              <a:ext uri="{FF2B5EF4-FFF2-40B4-BE49-F238E27FC236}">
                <a16:creationId xmlns:a16="http://schemas.microsoft.com/office/drawing/2014/main" id="{CFA37D81-D1B1-4E2F-885B-84B4C75407F5}"/>
              </a:ext>
            </a:extLst>
          </p:cNvPr>
          <p:cNvSpPr/>
          <p:nvPr/>
        </p:nvSpPr>
        <p:spPr>
          <a:xfrm>
            <a:off x="2332540" y="5218265"/>
            <a:ext cx="905284" cy="3646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SimSun" panose="02010600030101010101" pitchFamily="2" charset="-122"/>
            </a:endParaRPr>
          </a:p>
        </p:txBody>
      </p:sp>
      <p:sp>
        <p:nvSpPr>
          <p:cNvPr id="33" name="직사각형 32">
            <a:extLst>
              <a:ext uri="{FF2B5EF4-FFF2-40B4-BE49-F238E27FC236}">
                <a16:creationId xmlns:a16="http://schemas.microsoft.com/office/drawing/2014/main" id="{CA4E26FE-0802-4549-976F-656CDE81F6D8}"/>
              </a:ext>
            </a:extLst>
          </p:cNvPr>
          <p:cNvSpPr/>
          <p:nvPr/>
        </p:nvSpPr>
        <p:spPr>
          <a:xfrm>
            <a:off x="3451354" y="5199283"/>
            <a:ext cx="905284" cy="3646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SimSun" panose="02010600030101010101" pitchFamily="2" charset="-122"/>
            </a:endParaRPr>
          </a:p>
        </p:txBody>
      </p:sp>
      <p:sp>
        <p:nvSpPr>
          <p:cNvPr id="34" name="직사각형 33">
            <a:extLst>
              <a:ext uri="{FF2B5EF4-FFF2-40B4-BE49-F238E27FC236}">
                <a16:creationId xmlns:a16="http://schemas.microsoft.com/office/drawing/2014/main" id="{F7101561-0019-4857-9126-7D6EEC77BB1D}"/>
              </a:ext>
            </a:extLst>
          </p:cNvPr>
          <p:cNvSpPr/>
          <p:nvPr/>
        </p:nvSpPr>
        <p:spPr>
          <a:xfrm>
            <a:off x="4536553" y="5199283"/>
            <a:ext cx="289251" cy="3646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SimSun" panose="02010600030101010101" pitchFamily="2" charset="-122"/>
            </a:endParaRPr>
          </a:p>
        </p:txBody>
      </p:sp>
      <p:sp>
        <p:nvSpPr>
          <p:cNvPr id="35" name="직사각형 34">
            <a:extLst>
              <a:ext uri="{FF2B5EF4-FFF2-40B4-BE49-F238E27FC236}">
                <a16:creationId xmlns:a16="http://schemas.microsoft.com/office/drawing/2014/main" id="{EA52DA26-59E4-44D7-B0A6-761E705355C4}"/>
              </a:ext>
            </a:extLst>
          </p:cNvPr>
          <p:cNvSpPr/>
          <p:nvPr/>
        </p:nvSpPr>
        <p:spPr>
          <a:xfrm>
            <a:off x="5313008" y="5188601"/>
            <a:ext cx="289251" cy="3646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SimSun" panose="02010600030101010101" pitchFamily="2" charset="-122"/>
            </a:endParaRPr>
          </a:p>
        </p:txBody>
      </p:sp>
      <p:sp>
        <p:nvSpPr>
          <p:cNvPr id="36" name="직사각형 35">
            <a:extLst>
              <a:ext uri="{FF2B5EF4-FFF2-40B4-BE49-F238E27FC236}">
                <a16:creationId xmlns:a16="http://schemas.microsoft.com/office/drawing/2014/main" id="{6536BCD9-2702-4CF8-A697-161273A49ED3}"/>
              </a:ext>
            </a:extLst>
          </p:cNvPr>
          <p:cNvSpPr/>
          <p:nvPr/>
        </p:nvSpPr>
        <p:spPr>
          <a:xfrm>
            <a:off x="5778995" y="5227883"/>
            <a:ext cx="289251" cy="3646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SimSun" panose="02010600030101010101" pitchFamily="2" charset="-122"/>
            </a:endParaRPr>
          </a:p>
        </p:txBody>
      </p:sp>
      <p:sp>
        <p:nvSpPr>
          <p:cNvPr id="37" name="직사각형 36">
            <a:extLst>
              <a:ext uri="{FF2B5EF4-FFF2-40B4-BE49-F238E27FC236}">
                <a16:creationId xmlns:a16="http://schemas.microsoft.com/office/drawing/2014/main" id="{5CA09225-A9D9-4670-B93B-CBB2EB8A858B}"/>
              </a:ext>
            </a:extLst>
          </p:cNvPr>
          <p:cNvSpPr/>
          <p:nvPr/>
        </p:nvSpPr>
        <p:spPr>
          <a:xfrm>
            <a:off x="1725291" y="5214511"/>
            <a:ext cx="364202" cy="200055"/>
          </a:xfrm>
          <a:prstGeom prst="rect">
            <a:avLst/>
          </a:prstGeom>
          <a:noFill/>
        </p:spPr>
        <p:txBody>
          <a:bodyPr wrap="none" lIns="91440" tIns="45720" rIns="91440" bIns="45720">
            <a:spAutoFit/>
          </a:bodyPr>
          <a:lstStyle/>
          <a:p>
            <a:pPr algn="ctr"/>
            <a:r>
              <a:rPr lang="ko-KR" altLang="en-US" sz="700" dirty="0">
                <a:latin typeface="Calibri" panose="020F0502020204030204" pitchFamily="34" charset="0"/>
                <a:ea typeface="맑은 고딕" panose="020B0503020000020004" pitchFamily="50" charset="-127"/>
                <a:cs typeface="Times New Roman" panose="02020603050405020304" pitchFamily="18" charset="0"/>
              </a:rPr>
              <a:t>居住</a:t>
            </a:r>
            <a:endParaRPr lang="en-US" altLang="ko-KR" sz="3600" b="0" cap="none" spc="0" dirty="0">
              <a:ln w="0"/>
              <a:solidFill>
                <a:schemeClr val="tx1"/>
              </a:solidFill>
              <a:effectLst>
                <a:outerShdw blurRad="38100" dist="19050" dir="2700000" algn="tl" rotWithShape="0">
                  <a:schemeClr val="dk1">
                    <a:alpha val="40000"/>
                  </a:schemeClr>
                </a:outerShdw>
              </a:effectLst>
              <a:latin typeface="SimSun" panose="02010600030101010101" pitchFamily="2" charset="-122"/>
              <a:ea typeface="SimSun" panose="02010600030101010101" pitchFamily="2" charset="-122"/>
            </a:endParaRPr>
          </a:p>
        </p:txBody>
      </p:sp>
      <p:sp>
        <p:nvSpPr>
          <p:cNvPr id="38" name="직사각형 37">
            <a:extLst>
              <a:ext uri="{FF2B5EF4-FFF2-40B4-BE49-F238E27FC236}">
                <a16:creationId xmlns:a16="http://schemas.microsoft.com/office/drawing/2014/main" id="{C182E888-71C7-4353-8C6F-8D9BF21346F3}"/>
              </a:ext>
            </a:extLst>
          </p:cNvPr>
          <p:cNvSpPr/>
          <p:nvPr/>
        </p:nvSpPr>
        <p:spPr>
          <a:xfrm>
            <a:off x="1725291" y="5405442"/>
            <a:ext cx="364202" cy="200055"/>
          </a:xfrm>
          <a:prstGeom prst="rect">
            <a:avLst/>
          </a:prstGeom>
          <a:noFill/>
        </p:spPr>
        <p:txBody>
          <a:bodyPr wrap="none" lIns="91440" tIns="45720" rIns="91440" bIns="45720">
            <a:spAutoFit/>
          </a:bodyPr>
          <a:lstStyle/>
          <a:p>
            <a:r>
              <a:rPr lang="ko-KR" altLang="en-US" sz="700" dirty="0">
                <a:latin typeface="Calibri" panose="020F0502020204030204" pitchFamily="34" charset="0"/>
                <a:ea typeface="맑은 고딕" panose="020B0503020000020004" pitchFamily="50" charset="-127"/>
                <a:cs typeface="Times New Roman" panose="02020603050405020304" pitchFamily="18" charset="0"/>
              </a:rPr>
              <a:t>无人</a:t>
            </a:r>
            <a:endParaRPr lang="en-US" altLang="ko-KR" sz="3200" b="0" cap="none" spc="0" dirty="0">
              <a:ln w="0"/>
              <a:solidFill>
                <a:schemeClr val="tx1"/>
              </a:solidFill>
              <a:effectLst>
                <a:outerShdw blurRad="38100" dist="19050" dir="2700000" algn="tl" rotWithShape="0">
                  <a:schemeClr val="dk1">
                    <a:alpha val="40000"/>
                  </a:schemeClr>
                </a:outerShdw>
              </a:effectLst>
              <a:latin typeface="SimSun" panose="02010600030101010101" pitchFamily="2" charset="-122"/>
              <a:ea typeface="SimSun" panose="02010600030101010101" pitchFamily="2" charset="-122"/>
            </a:endParaRPr>
          </a:p>
        </p:txBody>
      </p:sp>
      <p:sp>
        <p:nvSpPr>
          <p:cNvPr id="39" name="직사각형 38">
            <a:extLst>
              <a:ext uri="{FF2B5EF4-FFF2-40B4-BE49-F238E27FC236}">
                <a16:creationId xmlns:a16="http://schemas.microsoft.com/office/drawing/2014/main" id="{D976193E-E42D-46BA-B95F-78D82AFC2A18}"/>
              </a:ext>
            </a:extLst>
          </p:cNvPr>
          <p:cNvSpPr/>
          <p:nvPr/>
        </p:nvSpPr>
        <p:spPr>
          <a:xfrm>
            <a:off x="2260039" y="5214911"/>
            <a:ext cx="364202" cy="200055"/>
          </a:xfrm>
          <a:prstGeom prst="rect">
            <a:avLst/>
          </a:prstGeom>
          <a:noFill/>
        </p:spPr>
        <p:txBody>
          <a:bodyPr wrap="none" lIns="91440" tIns="45720" rIns="91440" bIns="45720">
            <a:spAutoFit/>
          </a:bodyPr>
          <a:lstStyle/>
          <a:p>
            <a:pPr algn="ctr"/>
            <a:r>
              <a:rPr lang="ko-KR" altLang="en-US" sz="700" dirty="0">
                <a:effectLst/>
                <a:latin typeface="Calibri" panose="020F0502020204030204" pitchFamily="34" charset="0"/>
                <a:ea typeface="맑은 고딕" panose="020B0503020000020004" pitchFamily="50" charset="-127"/>
                <a:cs typeface="Times New Roman" panose="02020603050405020304" pitchFamily="18" charset="0"/>
              </a:rPr>
              <a:t>车辆</a:t>
            </a:r>
            <a:endParaRPr lang="en-US" altLang="ko-KR" sz="3600" b="0" cap="none" spc="0" dirty="0">
              <a:ln w="0"/>
              <a:solidFill>
                <a:schemeClr val="tx1"/>
              </a:solidFill>
              <a:effectLst>
                <a:outerShdw blurRad="38100" dist="19050" dir="2700000" algn="tl" rotWithShape="0">
                  <a:schemeClr val="dk1">
                    <a:alpha val="40000"/>
                  </a:schemeClr>
                </a:outerShdw>
              </a:effectLst>
              <a:latin typeface="SimSun" panose="02010600030101010101" pitchFamily="2" charset="-122"/>
              <a:ea typeface="SimSun" panose="02010600030101010101" pitchFamily="2" charset="-122"/>
            </a:endParaRPr>
          </a:p>
        </p:txBody>
      </p:sp>
      <p:sp>
        <p:nvSpPr>
          <p:cNvPr id="40" name="직사각형 39">
            <a:extLst>
              <a:ext uri="{FF2B5EF4-FFF2-40B4-BE49-F238E27FC236}">
                <a16:creationId xmlns:a16="http://schemas.microsoft.com/office/drawing/2014/main" id="{922424B4-B309-401F-AAF8-9C1FDD984316}"/>
              </a:ext>
            </a:extLst>
          </p:cNvPr>
          <p:cNvSpPr/>
          <p:nvPr/>
        </p:nvSpPr>
        <p:spPr>
          <a:xfrm>
            <a:off x="2266093" y="5384690"/>
            <a:ext cx="992579" cy="200055"/>
          </a:xfrm>
          <a:prstGeom prst="rect">
            <a:avLst/>
          </a:prstGeom>
          <a:noFill/>
        </p:spPr>
        <p:txBody>
          <a:bodyPr wrap="none" lIns="91440" tIns="45720" rIns="91440" bIns="45720">
            <a:spAutoFit/>
          </a:bodyPr>
          <a:lstStyle/>
          <a:p>
            <a:r>
              <a:rPr lang="zh-CN" altLang="en-US" sz="700" dirty="0">
                <a:effectLst/>
                <a:latin typeface="Calibri" panose="020F0502020204030204" pitchFamily="34" charset="0"/>
                <a:ea typeface="맑은 고딕" panose="020B0503020000020004" pitchFamily="50" charset="-127"/>
                <a:cs typeface="Times New Roman" panose="02020603050405020304" pitchFamily="18" charset="0"/>
              </a:rPr>
              <a:t>危险的事情，加油站</a:t>
            </a:r>
            <a:endParaRPr lang="en-US" altLang="ko-KR" sz="3600" b="0" cap="none" spc="0" dirty="0">
              <a:ln w="0"/>
              <a:solidFill>
                <a:schemeClr val="tx1"/>
              </a:solidFill>
              <a:effectLst>
                <a:outerShdw blurRad="38100" dist="19050" dir="2700000" algn="tl" rotWithShape="0">
                  <a:schemeClr val="dk1">
                    <a:alpha val="40000"/>
                  </a:schemeClr>
                </a:outerShdw>
              </a:effectLst>
              <a:latin typeface="SimSun" panose="02010600030101010101" pitchFamily="2" charset="-122"/>
              <a:ea typeface="SimSun" panose="02010600030101010101" pitchFamily="2" charset="-122"/>
            </a:endParaRPr>
          </a:p>
        </p:txBody>
      </p:sp>
      <p:sp>
        <p:nvSpPr>
          <p:cNvPr id="41" name="직사각형 40">
            <a:extLst>
              <a:ext uri="{FF2B5EF4-FFF2-40B4-BE49-F238E27FC236}">
                <a16:creationId xmlns:a16="http://schemas.microsoft.com/office/drawing/2014/main" id="{CF77E4F0-91CC-4C26-AC89-9871A9C329D1}"/>
              </a:ext>
            </a:extLst>
          </p:cNvPr>
          <p:cNvSpPr/>
          <p:nvPr/>
        </p:nvSpPr>
        <p:spPr>
          <a:xfrm>
            <a:off x="3368881" y="5214513"/>
            <a:ext cx="902811" cy="200055"/>
          </a:xfrm>
          <a:prstGeom prst="rect">
            <a:avLst/>
          </a:prstGeom>
          <a:noFill/>
        </p:spPr>
        <p:txBody>
          <a:bodyPr wrap="none" lIns="91440" tIns="45720" rIns="91440" bIns="45720">
            <a:spAutoFit/>
          </a:bodyPr>
          <a:lstStyle/>
          <a:p>
            <a:r>
              <a:rPr lang="zh-CN" altLang="en-US" sz="700" dirty="0">
                <a:effectLst/>
                <a:latin typeface="Calibri" panose="020F0502020204030204" pitchFamily="34" charset="0"/>
                <a:ea typeface="맑은 고딕" panose="020B0503020000020004" pitchFamily="50" charset="-127"/>
                <a:cs typeface="Times New Roman" panose="02020603050405020304" pitchFamily="18" charset="0"/>
              </a:rPr>
              <a:t>铁路，船舶，飞机</a:t>
            </a:r>
            <a:endParaRPr lang="en-US" altLang="ko-KR" sz="3600" b="0" cap="none" spc="0" dirty="0">
              <a:ln w="0"/>
              <a:solidFill>
                <a:schemeClr val="tx1"/>
              </a:solidFill>
              <a:effectLst>
                <a:outerShdw blurRad="38100" dist="19050" dir="2700000" algn="tl" rotWithShape="0">
                  <a:schemeClr val="dk1">
                    <a:alpha val="40000"/>
                  </a:schemeClr>
                </a:outerShdw>
              </a:effectLst>
              <a:latin typeface="SimSun" panose="02010600030101010101" pitchFamily="2" charset="-122"/>
              <a:ea typeface="SimSun" panose="02010600030101010101" pitchFamily="2" charset="-122"/>
            </a:endParaRPr>
          </a:p>
        </p:txBody>
      </p:sp>
      <p:sp>
        <p:nvSpPr>
          <p:cNvPr id="42" name="직사각형 41">
            <a:extLst>
              <a:ext uri="{FF2B5EF4-FFF2-40B4-BE49-F238E27FC236}">
                <a16:creationId xmlns:a16="http://schemas.microsoft.com/office/drawing/2014/main" id="{CA01516F-9BD1-4222-AFAF-63EBB0289DA4}"/>
              </a:ext>
            </a:extLst>
          </p:cNvPr>
          <p:cNvSpPr/>
          <p:nvPr/>
        </p:nvSpPr>
        <p:spPr>
          <a:xfrm>
            <a:off x="3368113" y="5394624"/>
            <a:ext cx="364202" cy="200055"/>
          </a:xfrm>
          <a:prstGeom prst="rect">
            <a:avLst/>
          </a:prstGeom>
          <a:noFill/>
        </p:spPr>
        <p:txBody>
          <a:bodyPr wrap="none" lIns="91440" tIns="45720" rIns="91440" bIns="45720">
            <a:spAutoFit/>
          </a:bodyPr>
          <a:lstStyle/>
          <a:p>
            <a:pPr algn="ctr"/>
            <a:r>
              <a:rPr lang="ko-KR" altLang="en-US" sz="700" dirty="0">
                <a:effectLst/>
                <a:latin typeface="Calibri" panose="020F0502020204030204" pitchFamily="34" charset="0"/>
                <a:ea typeface="맑은 고딕" panose="020B0503020000020004" pitchFamily="50" charset="-127"/>
                <a:cs typeface="Times New Roman" panose="02020603050405020304" pitchFamily="18" charset="0"/>
              </a:rPr>
              <a:t>森林</a:t>
            </a:r>
            <a:endParaRPr lang="en-US" altLang="ko-KR" sz="3600" b="0" cap="none" spc="0" dirty="0">
              <a:ln w="0"/>
              <a:solidFill>
                <a:schemeClr val="tx1"/>
              </a:solidFill>
              <a:effectLst>
                <a:outerShdw blurRad="38100" dist="19050" dir="2700000" algn="tl" rotWithShape="0">
                  <a:schemeClr val="dk1">
                    <a:alpha val="40000"/>
                  </a:schemeClr>
                </a:outerShdw>
              </a:effectLst>
              <a:latin typeface="SimSun" panose="02010600030101010101" pitchFamily="2" charset="-122"/>
              <a:ea typeface="SimSun" panose="02010600030101010101" pitchFamily="2" charset="-122"/>
            </a:endParaRPr>
          </a:p>
        </p:txBody>
      </p:sp>
      <p:sp>
        <p:nvSpPr>
          <p:cNvPr id="44" name="직사각형 43">
            <a:extLst>
              <a:ext uri="{FF2B5EF4-FFF2-40B4-BE49-F238E27FC236}">
                <a16:creationId xmlns:a16="http://schemas.microsoft.com/office/drawing/2014/main" id="{3B6ED0D5-2039-4835-9C16-F35487209821}"/>
              </a:ext>
            </a:extLst>
          </p:cNvPr>
          <p:cNvSpPr/>
          <p:nvPr/>
        </p:nvSpPr>
        <p:spPr>
          <a:xfrm>
            <a:off x="4456771" y="5214512"/>
            <a:ext cx="364202" cy="200055"/>
          </a:xfrm>
          <a:prstGeom prst="rect">
            <a:avLst/>
          </a:prstGeom>
          <a:noFill/>
        </p:spPr>
        <p:txBody>
          <a:bodyPr wrap="none" lIns="91440" tIns="45720" rIns="91440" bIns="45720">
            <a:spAutoFit/>
          </a:bodyPr>
          <a:lstStyle/>
          <a:p>
            <a:pPr algn="ctr"/>
            <a:r>
              <a:rPr lang="ko-KR" altLang="en-US" sz="700" dirty="0">
                <a:effectLst/>
                <a:latin typeface="Calibri" panose="020F0502020204030204" pitchFamily="34" charset="0"/>
                <a:ea typeface="맑은 고딕" panose="020B0503020000020004" pitchFamily="50" charset="-127"/>
                <a:cs typeface="Times New Roman" panose="02020603050405020304" pitchFamily="18" charset="0"/>
              </a:rPr>
              <a:t>其他</a:t>
            </a:r>
            <a:endParaRPr lang="en-US" altLang="ko-KR" sz="3600" b="0" cap="none" spc="0" dirty="0">
              <a:ln w="0"/>
              <a:solidFill>
                <a:schemeClr val="tx1"/>
              </a:solidFill>
              <a:effectLst>
                <a:outerShdw blurRad="38100" dist="19050" dir="2700000" algn="tl" rotWithShape="0">
                  <a:schemeClr val="dk1">
                    <a:alpha val="40000"/>
                  </a:schemeClr>
                </a:outerShdw>
              </a:effectLst>
              <a:latin typeface="SimSun" panose="02010600030101010101" pitchFamily="2" charset="-122"/>
              <a:ea typeface="SimSun" panose="02010600030101010101" pitchFamily="2" charset="-122"/>
            </a:endParaRPr>
          </a:p>
        </p:txBody>
      </p:sp>
      <p:sp>
        <p:nvSpPr>
          <p:cNvPr id="45" name="직사각형 44">
            <a:extLst>
              <a:ext uri="{FF2B5EF4-FFF2-40B4-BE49-F238E27FC236}">
                <a16:creationId xmlns:a16="http://schemas.microsoft.com/office/drawing/2014/main" id="{121670BF-1E96-4FDE-B383-19B7EE10564E}"/>
              </a:ext>
            </a:extLst>
          </p:cNvPr>
          <p:cNvSpPr/>
          <p:nvPr/>
        </p:nvSpPr>
        <p:spPr>
          <a:xfrm>
            <a:off x="5243817" y="5312898"/>
            <a:ext cx="364202" cy="307777"/>
          </a:xfrm>
          <a:prstGeom prst="rect">
            <a:avLst/>
          </a:prstGeom>
          <a:noFill/>
        </p:spPr>
        <p:txBody>
          <a:bodyPr wrap="none" lIns="91440" tIns="45720" rIns="91440" bIns="45720">
            <a:spAutoFit/>
          </a:bodyPr>
          <a:lstStyle/>
          <a:p>
            <a:r>
              <a:rPr lang="ko-KR" altLang="en-US" sz="700" dirty="0">
                <a:effectLst/>
                <a:latin typeface="Calibri" panose="020F0502020204030204" pitchFamily="34" charset="0"/>
                <a:ea typeface="맑은 고딕" panose="020B0503020000020004" pitchFamily="50" charset="-127"/>
                <a:cs typeface="Times New Roman" panose="02020603050405020304" pitchFamily="18" charset="0"/>
              </a:rPr>
              <a:t>森林</a:t>
            </a:r>
            <a:endParaRPr lang="en-US" altLang="ko-KR" sz="700" dirty="0">
              <a:effectLst/>
              <a:latin typeface="Calibri" panose="020F0502020204030204" pitchFamily="34" charset="0"/>
              <a:ea typeface="맑은 고딕" panose="020B0503020000020004" pitchFamily="50" charset="-127"/>
              <a:cs typeface="Times New Roman" panose="02020603050405020304" pitchFamily="18" charset="0"/>
            </a:endParaRPr>
          </a:p>
          <a:p>
            <a:r>
              <a:rPr lang="ko-KR" altLang="en-US" sz="700" dirty="0">
                <a:effectLst/>
                <a:latin typeface="Calibri" panose="020F0502020204030204" pitchFamily="34" charset="0"/>
                <a:ea typeface="맑은 고딕" panose="020B0503020000020004" pitchFamily="50" charset="-127"/>
                <a:cs typeface="Times New Roman" panose="02020603050405020304" pitchFamily="18" charset="0"/>
              </a:rPr>
              <a:t>火灾</a:t>
            </a:r>
            <a:endParaRPr lang="en-US" altLang="ko-KR" sz="3600" b="0" cap="none" spc="0" dirty="0">
              <a:ln w="0"/>
              <a:solidFill>
                <a:schemeClr val="tx1"/>
              </a:solidFill>
              <a:effectLst>
                <a:outerShdw blurRad="38100" dist="19050" dir="2700000" algn="tl" rotWithShape="0">
                  <a:schemeClr val="dk1">
                    <a:alpha val="40000"/>
                  </a:schemeClr>
                </a:outerShdw>
              </a:effectLst>
              <a:latin typeface="SimSun" panose="02010600030101010101" pitchFamily="2" charset="-122"/>
              <a:ea typeface="SimSun" panose="02010600030101010101" pitchFamily="2" charset="-122"/>
            </a:endParaRPr>
          </a:p>
        </p:txBody>
      </p:sp>
      <p:sp>
        <p:nvSpPr>
          <p:cNvPr id="46" name="직사각형 45">
            <a:extLst>
              <a:ext uri="{FF2B5EF4-FFF2-40B4-BE49-F238E27FC236}">
                <a16:creationId xmlns:a16="http://schemas.microsoft.com/office/drawing/2014/main" id="{393EAC1E-8205-4096-A4EF-076FF2FDF451}"/>
              </a:ext>
            </a:extLst>
          </p:cNvPr>
          <p:cNvSpPr/>
          <p:nvPr/>
        </p:nvSpPr>
        <p:spPr>
          <a:xfrm>
            <a:off x="5697679" y="5357795"/>
            <a:ext cx="364202" cy="200055"/>
          </a:xfrm>
          <a:prstGeom prst="rect">
            <a:avLst/>
          </a:prstGeom>
          <a:noFill/>
        </p:spPr>
        <p:txBody>
          <a:bodyPr wrap="none" lIns="91440" tIns="45720" rIns="91440" bIns="45720">
            <a:spAutoFit/>
          </a:bodyPr>
          <a:lstStyle/>
          <a:p>
            <a:pPr algn="ctr"/>
            <a:r>
              <a:rPr lang="ko-KR" altLang="en-US" sz="700" dirty="0">
                <a:effectLst/>
                <a:latin typeface="Calibri" panose="020F0502020204030204" pitchFamily="34" charset="0"/>
                <a:ea typeface="맑은 고딕" panose="020B0503020000020004" pitchFamily="50" charset="-127"/>
                <a:cs typeface="Times New Roman" panose="02020603050405020304" pitchFamily="18" charset="0"/>
              </a:rPr>
              <a:t>野火</a:t>
            </a:r>
            <a:endParaRPr lang="en-US" altLang="ko-KR" sz="3600" b="0" cap="none" spc="0" dirty="0">
              <a:ln w="0"/>
              <a:solidFill>
                <a:schemeClr val="tx1"/>
              </a:solidFill>
              <a:effectLst>
                <a:outerShdw blurRad="38100" dist="19050" dir="2700000" algn="tl" rotWithShape="0">
                  <a:schemeClr val="dk1">
                    <a:alpha val="40000"/>
                  </a:schemeClr>
                </a:outerShdw>
              </a:effectLst>
              <a:latin typeface="SimSun" panose="02010600030101010101" pitchFamily="2" charset="-122"/>
              <a:ea typeface="SimSun" panose="02010600030101010101" pitchFamily="2" charset="-122"/>
            </a:endParaRPr>
          </a:p>
        </p:txBody>
      </p:sp>
      <p:sp>
        <p:nvSpPr>
          <p:cNvPr id="50" name="직사각형 1">
            <a:extLst>
              <a:ext uri="{FF2B5EF4-FFF2-40B4-BE49-F238E27FC236}">
                <a16:creationId xmlns:a16="http://schemas.microsoft.com/office/drawing/2014/main" id="{15A45431-27FE-4AE5-BEA9-D188EB20A86F}"/>
              </a:ext>
            </a:extLst>
          </p:cNvPr>
          <p:cNvSpPr/>
          <p:nvPr/>
        </p:nvSpPr>
        <p:spPr>
          <a:xfrm>
            <a:off x="7642912" y="428116"/>
            <a:ext cx="2137276" cy="728272"/>
          </a:xfrm>
          <a:prstGeom prst="rect">
            <a:avLst/>
          </a:prstGeom>
          <a:solidFill>
            <a:srgbClr val="7BCA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SimSun" panose="02010600030101010101" pitchFamily="2" charset="-122"/>
            </a:endParaRPr>
          </a:p>
        </p:txBody>
      </p:sp>
      <p:pic>
        <p:nvPicPr>
          <p:cNvPr id="51" name="그림 12">
            <a:extLst>
              <a:ext uri="{FF2B5EF4-FFF2-40B4-BE49-F238E27FC236}">
                <a16:creationId xmlns:a16="http://schemas.microsoft.com/office/drawing/2014/main" id="{954A1153-B165-4B69-B537-BAD448B717F6}"/>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40253" t="25787" r="34816" b="25283"/>
          <a:stretch/>
        </p:blipFill>
        <p:spPr>
          <a:xfrm>
            <a:off x="8331076" y="597925"/>
            <a:ext cx="1075271" cy="540855"/>
          </a:xfrm>
          <a:prstGeom prst="rect">
            <a:avLst/>
          </a:prstGeom>
        </p:spPr>
      </p:pic>
      <p:pic>
        <p:nvPicPr>
          <p:cNvPr id="52" name="그림 51">
            <a:extLst>
              <a:ext uri="{FF2B5EF4-FFF2-40B4-BE49-F238E27FC236}">
                <a16:creationId xmlns:a16="http://schemas.microsoft.com/office/drawing/2014/main" id="{ABCCBA66-C9DE-479B-BF06-863BC8B6849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449671" y="597925"/>
            <a:ext cx="1427928" cy="562106"/>
          </a:xfrm>
          <a:prstGeom prst="rect">
            <a:avLst/>
          </a:prstGeom>
        </p:spPr>
      </p:pic>
      <p:sp>
        <p:nvSpPr>
          <p:cNvPr id="5" name="직사각형 4"/>
          <p:cNvSpPr/>
          <p:nvPr/>
        </p:nvSpPr>
        <p:spPr>
          <a:xfrm>
            <a:off x="1307294" y="1848404"/>
            <a:ext cx="3711725" cy="3316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b="1" dirty="0">
              <a:solidFill>
                <a:schemeClr val="tx1"/>
              </a:solidFill>
              <a:latin typeface="+mj-ea"/>
              <a:ea typeface="+mj-ea"/>
            </a:endParaRPr>
          </a:p>
          <a:p>
            <a:pPr algn="ctr"/>
            <a:r>
              <a:rPr lang="zh-CN" altLang="en-US" sz="1000" b="1" dirty="0">
                <a:solidFill>
                  <a:schemeClr val="tx1"/>
                </a:solidFill>
                <a:latin typeface="+mj-ea"/>
                <a:ea typeface="+mj-ea"/>
              </a:rPr>
              <a:t>按季节和地点划分的火灾数量</a:t>
            </a:r>
            <a:endParaRPr lang="ko-KR" altLang="en-US" sz="1000" b="1" dirty="0">
              <a:solidFill>
                <a:schemeClr val="tx1"/>
              </a:solidFill>
              <a:latin typeface="+mj-ea"/>
              <a:ea typeface="+mj-ea"/>
            </a:endParaRPr>
          </a:p>
        </p:txBody>
      </p:sp>
      <p:sp>
        <p:nvSpPr>
          <p:cNvPr id="58" name="직사각형 57"/>
          <p:cNvSpPr/>
          <p:nvPr/>
        </p:nvSpPr>
        <p:spPr>
          <a:xfrm>
            <a:off x="4949824" y="1920352"/>
            <a:ext cx="3711725" cy="3316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b="1" dirty="0">
                <a:solidFill>
                  <a:schemeClr val="tx1"/>
                </a:solidFill>
                <a:latin typeface="+mj-ea"/>
                <a:ea typeface="+mj-ea"/>
              </a:rPr>
              <a:t>按季节划分的森林火灾次数</a:t>
            </a:r>
            <a:endParaRPr lang="ko-KR" altLang="en-US" sz="1000" b="1" dirty="0">
              <a:solidFill>
                <a:schemeClr val="tx1"/>
              </a:solidFill>
              <a:latin typeface="+mj-ea"/>
              <a:ea typeface="+mj-ea"/>
            </a:endParaRPr>
          </a:p>
        </p:txBody>
      </p:sp>
      <p:pic>
        <p:nvPicPr>
          <p:cNvPr id="59" name="Google Shape;141;p16">
            <a:extLst>
              <a:ext uri="{FF2B5EF4-FFF2-40B4-BE49-F238E27FC236}">
                <a16:creationId xmlns:a16="http://schemas.microsoft.com/office/drawing/2014/main" id="{486634ED-E1ED-4938-B1EA-7C971DA3B58E}"/>
              </a:ext>
            </a:extLst>
          </p:cNvPr>
          <p:cNvPicPr preferRelativeResize="0"/>
          <p:nvPr/>
        </p:nvPicPr>
        <p:blipFill rotWithShape="1">
          <a:blip r:embed="rId3">
            <a:alphaModFix/>
          </a:blip>
          <a:srcRect l="53688" t="94139"/>
          <a:stretch/>
        </p:blipFill>
        <p:spPr>
          <a:xfrm>
            <a:off x="5316070" y="6475918"/>
            <a:ext cx="4583579" cy="402944"/>
          </a:xfrm>
          <a:prstGeom prst="rect">
            <a:avLst/>
          </a:prstGeom>
          <a:noFill/>
          <a:ln>
            <a:noFill/>
          </a:ln>
        </p:spPr>
      </p:pic>
      <p:sp>
        <p:nvSpPr>
          <p:cNvPr id="60" name="직사각형 59">
            <a:extLst>
              <a:ext uri="{FF2B5EF4-FFF2-40B4-BE49-F238E27FC236}">
                <a16:creationId xmlns:a16="http://schemas.microsoft.com/office/drawing/2014/main" id="{F7D22AFD-EE19-435F-B9C5-D5761C807189}"/>
              </a:ext>
            </a:extLst>
          </p:cNvPr>
          <p:cNvSpPr/>
          <p:nvPr/>
        </p:nvSpPr>
        <p:spPr>
          <a:xfrm>
            <a:off x="6899815" y="6482027"/>
            <a:ext cx="809265" cy="276999"/>
          </a:xfrm>
          <a:prstGeom prst="rect">
            <a:avLst/>
          </a:prstGeom>
          <a:noFill/>
        </p:spPr>
        <p:txBody>
          <a:bodyPr wrap="square" lIns="91440" tIns="45720" rIns="91440" bIns="45720">
            <a:spAutoFit/>
          </a:bodyPr>
          <a:lstStyle/>
          <a:p>
            <a:pPr algn="ctr"/>
            <a:r>
              <a:rPr lang="ko-KR" altLang="en-US" sz="1200" b="1" dirty="0">
                <a:solidFill>
                  <a:srgbClr val="9A9B9B"/>
                </a:solidFill>
                <a:effectLst/>
                <a:latin typeface="Calibri" panose="020F0502020204030204" pitchFamily="34" charset="0"/>
                <a:ea typeface="맑은 고딕" panose="020B0503020000020004" pitchFamily="50" charset="-127"/>
                <a:cs typeface="Times New Roman" panose="02020603050405020304" pitchFamily="18" charset="0"/>
              </a:rPr>
              <a:t>残障人士</a:t>
            </a:r>
            <a:endParaRPr lang="en-US" altLang="ko-KR" sz="4000" b="1" cap="none" spc="0" dirty="0">
              <a:ln w="0"/>
              <a:solidFill>
                <a:srgbClr val="9A9B9B"/>
              </a:solidFill>
              <a:effectLst>
                <a:outerShdw blurRad="38100" dist="19050" dir="2700000" algn="tl" rotWithShape="0">
                  <a:schemeClr val="dk1">
                    <a:alpha val="40000"/>
                  </a:schemeClr>
                </a:outerShdw>
              </a:effectLst>
            </a:endParaRPr>
          </a:p>
        </p:txBody>
      </p:sp>
      <p:sp>
        <p:nvSpPr>
          <p:cNvPr id="61" name="직사각형 60">
            <a:extLst>
              <a:ext uri="{FF2B5EF4-FFF2-40B4-BE49-F238E27FC236}">
                <a16:creationId xmlns:a16="http://schemas.microsoft.com/office/drawing/2014/main" id="{FF1EF11F-4068-4F57-A287-5C81D1172A87}"/>
              </a:ext>
            </a:extLst>
          </p:cNvPr>
          <p:cNvSpPr/>
          <p:nvPr/>
        </p:nvSpPr>
        <p:spPr>
          <a:xfrm>
            <a:off x="7696011" y="6481372"/>
            <a:ext cx="691215" cy="276999"/>
          </a:xfrm>
          <a:prstGeom prst="rect">
            <a:avLst/>
          </a:prstGeom>
          <a:noFill/>
        </p:spPr>
        <p:txBody>
          <a:bodyPr wrap="square" lIns="91440" tIns="45720" rIns="91440" bIns="45720">
            <a:spAutoFit/>
          </a:bodyPr>
          <a:lstStyle/>
          <a:p>
            <a:pPr algn="ctr"/>
            <a:r>
              <a:rPr lang="ko-KR" altLang="en-US" sz="1200" b="1" dirty="0">
                <a:solidFill>
                  <a:srgbClr val="9A9B9B"/>
                </a:solidFill>
                <a:effectLst/>
                <a:latin typeface="Calibri" panose="020F0502020204030204" pitchFamily="34" charset="0"/>
                <a:ea typeface="맑은 고딕" panose="020B0503020000020004" pitchFamily="50" charset="-127"/>
                <a:cs typeface="Times New Roman" panose="02020603050405020304" pitchFamily="18" charset="0"/>
              </a:rPr>
              <a:t>女人</a:t>
            </a:r>
            <a:endParaRPr lang="en-US" altLang="ko-KR" sz="4000" b="1" cap="none" spc="0" dirty="0">
              <a:ln w="0"/>
              <a:solidFill>
                <a:srgbClr val="9A9B9B"/>
              </a:solidFill>
              <a:effectLst>
                <a:outerShdw blurRad="38100" dist="19050" dir="2700000" algn="tl" rotWithShape="0">
                  <a:schemeClr val="dk1">
                    <a:alpha val="40000"/>
                  </a:schemeClr>
                </a:outerShdw>
              </a:effectLst>
            </a:endParaRPr>
          </a:p>
        </p:txBody>
      </p:sp>
      <p:sp>
        <p:nvSpPr>
          <p:cNvPr id="62" name="직사각형 61">
            <a:extLst>
              <a:ext uri="{FF2B5EF4-FFF2-40B4-BE49-F238E27FC236}">
                <a16:creationId xmlns:a16="http://schemas.microsoft.com/office/drawing/2014/main" id="{087E0D3B-4878-44DF-B8A0-4B3B5534B747}"/>
              </a:ext>
            </a:extLst>
          </p:cNvPr>
          <p:cNvSpPr/>
          <p:nvPr/>
        </p:nvSpPr>
        <p:spPr>
          <a:xfrm>
            <a:off x="8520525" y="6491920"/>
            <a:ext cx="513281" cy="276999"/>
          </a:xfrm>
          <a:prstGeom prst="rect">
            <a:avLst/>
          </a:prstGeom>
          <a:noFill/>
        </p:spPr>
        <p:txBody>
          <a:bodyPr wrap="square" lIns="91440" tIns="45720" rIns="91440" bIns="45720">
            <a:spAutoFit/>
          </a:bodyPr>
          <a:lstStyle/>
          <a:p>
            <a:pPr algn="ctr"/>
            <a:r>
              <a:rPr lang="ko-KR" altLang="en-US" sz="1200" b="1" dirty="0">
                <a:solidFill>
                  <a:srgbClr val="9A9B9B"/>
                </a:solidFill>
                <a:effectLst/>
                <a:latin typeface="Calibri" panose="020F0502020204030204" pitchFamily="34" charset="0"/>
                <a:ea typeface="맑은 고딕" panose="020B0503020000020004" pitchFamily="50" charset="-127"/>
                <a:cs typeface="Times New Roman" panose="02020603050405020304" pitchFamily="18" charset="0"/>
              </a:rPr>
              <a:t>长老</a:t>
            </a:r>
            <a:endParaRPr lang="en-US" altLang="ko-KR" sz="4000" b="1" cap="none" spc="0" dirty="0">
              <a:ln w="0"/>
              <a:solidFill>
                <a:srgbClr val="9A9B9B"/>
              </a:solidFill>
              <a:effectLst>
                <a:outerShdw blurRad="38100" dist="19050" dir="2700000" algn="tl" rotWithShape="0">
                  <a:schemeClr val="dk1">
                    <a:alpha val="40000"/>
                  </a:schemeClr>
                </a:outerShdw>
              </a:effectLst>
            </a:endParaRPr>
          </a:p>
        </p:txBody>
      </p:sp>
      <p:sp>
        <p:nvSpPr>
          <p:cNvPr id="63" name="직사각형 62">
            <a:extLst>
              <a:ext uri="{FF2B5EF4-FFF2-40B4-BE49-F238E27FC236}">
                <a16:creationId xmlns:a16="http://schemas.microsoft.com/office/drawing/2014/main" id="{55635D38-E298-4A32-AA8D-DAF32199755B}"/>
              </a:ext>
            </a:extLst>
          </p:cNvPr>
          <p:cNvSpPr/>
          <p:nvPr/>
        </p:nvSpPr>
        <p:spPr>
          <a:xfrm>
            <a:off x="8939464" y="6440755"/>
            <a:ext cx="1099724" cy="307777"/>
          </a:xfrm>
          <a:prstGeom prst="rect">
            <a:avLst/>
          </a:prstGeom>
          <a:noFill/>
        </p:spPr>
        <p:txBody>
          <a:bodyPr wrap="square" lIns="91440" tIns="45720" rIns="91440" bIns="45720">
            <a:spAutoFit/>
          </a:bodyPr>
          <a:lstStyle/>
          <a:p>
            <a:pPr algn="ctr"/>
            <a:r>
              <a:rPr lang="ko-KR" altLang="en-US" b="1" dirty="0">
                <a:solidFill>
                  <a:srgbClr val="005A8D"/>
                </a:solidFill>
                <a:effectLst/>
                <a:latin typeface="Calibri" panose="020F0502020204030204" pitchFamily="34" charset="0"/>
                <a:ea typeface="맑은 고딕" panose="020B0503020000020004" pitchFamily="50" charset="-127"/>
                <a:cs typeface="Times New Roman" panose="02020603050405020304" pitchFamily="18" charset="0"/>
              </a:rPr>
              <a:t>外国人</a:t>
            </a:r>
            <a:endParaRPr lang="en-US" altLang="ko-KR" sz="5400" b="1" cap="none" spc="0" dirty="0">
              <a:ln w="0"/>
              <a:solidFill>
                <a:srgbClr val="005A8D"/>
              </a:solidFill>
              <a:effectLst>
                <a:outerShdw blurRad="38100" dist="19050" dir="2700000" algn="tl" rotWithShape="0">
                  <a:schemeClr val="dk1">
                    <a:alpha val="40000"/>
                  </a:schemeClr>
                </a:outerShdw>
              </a:effectLst>
            </a:endParaRPr>
          </a:p>
        </p:txBody>
      </p:sp>
      <p:sp>
        <p:nvSpPr>
          <p:cNvPr id="64" name="Google Shape;161;p16">
            <a:extLst>
              <a:ext uri="{FF2B5EF4-FFF2-40B4-BE49-F238E27FC236}">
                <a16:creationId xmlns:a16="http://schemas.microsoft.com/office/drawing/2014/main" id="{908F6E7F-E5FF-41AC-ABB4-D1C199709A92}"/>
              </a:ext>
            </a:extLst>
          </p:cNvPr>
          <p:cNvSpPr/>
          <p:nvPr/>
        </p:nvSpPr>
        <p:spPr>
          <a:xfrm>
            <a:off x="343911" y="222644"/>
            <a:ext cx="450761" cy="492009"/>
          </a:xfrm>
          <a:prstGeom prst="rect">
            <a:avLst/>
          </a:prstGeom>
          <a:solidFill>
            <a:srgbClr val="00206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600" b="1" i="0" u="none" strike="noStrike" cap="none" dirty="0">
                <a:solidFill>
                  <a:schemeClr val="lt1"/>
                </a:solidFill>
                <a:latin typeface="SimSun" panose="02010600030101010101" pitchFamily="2" charset="-122"/>
                <a:ea typeface="SimSun" panose="02010600030101010101" pitchFamily="2" charset="-122"/>
                <a:cs typeface="Calibri"/>
                <a:sym typeface="Calibri"/>
              </a:rPr>
              <a:t>1</a:t>
            </a:r>
            <a:endParaRPr sz="2600" b="1" i="0" u="none" strike="noStrike" cap="none" dirty="0">
              <a:solidFill>
                <a:schemeClr val="lt1"/>
              </a:solidFill>
              <a:latin typeface="SimSun" panose="02010600030101010101" pitchFamily="2" charset="-122"/>
              <a:ea typeface="SimSun" panose="02010600030101010101" pitchFamily="2" charset="-122"/>
              <a:cs typeface="Calibri"/>
              <a:sym typeface="Calibri"/>
            </a:endParaRPr>
          </a:p>
        </p:txBody>
      </p:sp>
      <p:sp>
        <p:nvSpPr>
          <p:cNvPr id="65" name="Google Shape;162;p16">
            <a:extLst>
              <a:ext uri="{FF2B5EF4-FFF2-40B4-BE49-F238E27FC236}">
                <a16:creationId xmlns:a16="http://schemas.microsoft.com/office/drawing/2014/main" id="{8A9348E1-0FD7-4757-B5BF-CB4BF591EB32}"/>
              </a:ext>
            </a:extLst>
          </p:cNvPr>
          <p:cNvSpPr/>
          <p:nvPr/>
        </p:nvSpPr>
        <p:spPr>
          <a:xfrm>
            <a:off x="961740" y="207038"/>
            <a:ext cx="6188201"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ko-KR" altLang="en-US" sz="2800" b="1" dirty="0">
                <a:solidFill>
                  <a:schemeClr val="accent1">
                    <a:lumMod val="50000"/>
                  </a:schemeClr>
                </a:solidFill>
                <a:latin typeface="SimSun" panose="02010600030101010101" pitchFamily="2" charset="-122"/>
                <a:ea typeface="SimSun" panose="02010600030101010101" pitchFamily="2" charset="-122"/>
                <a:cs typeface="Calibri"/>
                <a:sym typeface="Calibri"/>
              </a:rPr>
              <a:t>冬季消防安全</a:t>
            </a:r>
          </a:p>
        </p:txBody>
      </p:sp>
      <p:sp>
        <p:nvSpPr>
          <p:cNvPr id="7" name="직사각형 6">
            <a:extLst>
              <a:ext uri="{FF2B5EF4-FFF2-40B4-BE49-F238E27FC236}">
                <a16:creationId xmlns:a16="http://schemas.microsoft.com/office/drawing/2014/main" id="{FAB6BA12-CF46-416E-A961-199E37B81AEB}"/>
              </a:ext>
            </a:extLst>
          </p:cNvPr>
          <p:cNvSpPr/>
          <p:nvPr/>
        </p:nvSpPr>
        <p:spPr>
          <a:xfrm>
            <a:off x="3785516" y="1359917"/>
            <a:ext cx="2291825" cy="420847"/>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i="0" u="none" strike="noStrike" cap="none" dirty="0">
                <a:solidFill>
                  <a:schemeClr val="bg1"/>
                </a:solidFill>
                <a:latin typeface="SimSun" panose="02010600030101010101" pitchFamily="2" charset="-122"/>
                <a:ea typeface="SimSun" panose="02010600030101010101" pitchFamily="2" charset="-122"/>
                <a:sym typeface="Arial"/>
              </a:rPr>
              <a:t>&lt;</a:t>
            </a:r>
            <a:r>
              <a:rPr lang="zh-CN" altLang="en-US" sz="2000" b="1" dirty="0">
                <a:solidFill>
                  <a:schemeClr val="bg1"/>
                </a:solidFill>
                <a:latin typeface="SimSun" panose="02010600030101010101" pitchFamily="2" charset="-122"/>
                <a:ea typeface="SimSun" panose="02010600030101010101" pitchFamily="2" charset="-122"/>
              </a:rPr>
              <a:t>季节性火灾统计</a:t>
            </a:r>
            <a:r>
              <a:rPr lang="en-US" altLang="zh-CN" sz="2000" b="1" i="0" u="none" strike="noStrike" cap="none" dirty="0">
                <a:solidFill>
                  <a:schemeClr val="bg1"/>
                </a:solidFill>
                <a:latin typeface="SimSun" panose="02010600030101010101" pitchFamily="2" charset="-122"/>
                <a:ea typeface="SimSun" panose="02010600030101010101" pitchFamily="2" charset="-122"/>
                <a:sym typeface="Arial"/>
              </a:rPr>
              <a:t>&gt;</a:t>
            </a:r>
            <a:endParaRPr lang="zh-CN" altLang="en-US" sz="2000" dirty="0">
              <a:solidFill>
                <a:schemeClr val="bg1"/>
              </a:solidFill>
              <a:latin typeface="SimSun" panose="02010600030101010101" pitchFamily="2" charset="-122"/>
              <a:ea typeface="SimSun" panose="02010600030101010101" pitchFamily="2" charset="-122"/>
            </a:endParaRPr>
          </a:p>
        </p:txBody>
      </p:sp>
    </p:spTree>
  </p:cSld>
  <p:clrMapOvr>
    <a:masterClrMapping/>
  </p:clrMapOvr>
  <p:transition spd="med">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4" name="Google Shape;184;p18"/>
          <p:cNvPicPr preferRelativeResize="0"/>
          <p:nvPr/>
        </p:nvPicPr>
        <p:blipFill rotWithShape="1">
          <a:blip r:embed="rId3">
            <a:alphaModFix/>
          </a:blip>
          <a:srcRect/>
          <a:stretch/>
        </p:blipFill>
        <p:spPr>
          <a:xfrm>
            <a:off x="0" y="-25168"/>
            <a:ext cx="9897192" cy="6900631"/>
          </a:xfrm>
          <a:prstGeom prst="rect">
            <a:avLst/>
          </a:prstGeom>
          <a:noFill/>
          <a:ln>
            <a:noFill/>
          </a:ln>
        </p:spPr>
      </p:pic>
      <p:sp>
        <p:nvSpPr>
          <p:cNvPr id="185" name="Google Shape;185;p18"/>
          <p:cNvSpPr/>
          <p:nvPr/>
        </p:nvSpPr>
        <p:spPr>
          <a:xfrm>
            <a:off x="4809399" y="1554825"/>
            <a:ext cx="4711800" cy="1338900"/>
          </a:xfrm>
          <a:prstGeom prst="rect">
            <a:avLst/>
          </a:prstGeom>
          <a:noFill/>
          <a:ln>
            <a:noFill/>
          </a:ln>
        </p:spPr>
        <p:txBody>
          <a:bodyPr spcFirstLastPara="1" wrap="square" lIns="91425" tIns="45700" rIns="91425" bIns="45700" anchor="t" anchorCtr="0">
            <a:noAutofit/>
          </a:bodyPr>
          <a:lstStyle/>
          <a:p>
            <a:pPr lvl="0">
              <a:lnSpc>
                <a:spcPct val="150000"/>
              </a:lnSpc>
            </a:pPr>
            <a:r>
              <a:rPr lang="zh-CN" altLang="en-US" sz="1800" b="1" dirty="0">
                <a:solidFill>
                  <a:schemeClr val="dk1"/>
                </a:solidFill>
                <a:latin typeface="SimSun" panose="02010600030101010101" pitchFamily="2" charset="-122"/>
                <a:ea typeface="SimSun" panose="02010600030101010101" pitchFamily="2" charset="-122"/>
                <a:cs typeface="Calibri"/>
                <a:sym typeface="Calibri"/>
              </a:rPr>
              <a:t>在冬季，对加热设备的需求增加，这也是许多火灾的原因</a:t>
            </a:r>
            <a:endParaRPr sz="1800" b="1" i="0" u="none" strike="noStrike" cap="none" dirty="0">
              <a:solidFill>
                <a:schemeClr val="dk1"/>
              </a:solidFill>
              <a:latin typeface="SimSun" panose="02010600030101010101" pitchFamily="2" charset="-122"/>
              <a:ea typeface="SimSun" panose="02010600030101010101" pitchFamily="2" charset="-122"/>
              <a:cs typeface="Calibri"/>
              <a:sym typeface="Calibri"/>
            </a:endParaRPr>
          </a:p>
        </p:txBody>
      </p:sp>
      <p:pic>
        <p:nvPicPr>
          <p:cNvPr id="186" name="Google Shape;186;p18"/>
          <p:cNvPicPr preferRelativeResize="0"/>
          <p:nvPr/>
        </p:nvPicPr>
        <p:blipFill rotWithShape="1">
          <a:blip r:embed="rId4">
            <a:alphaModFix/>
          </a:blip>
          <a:srcRect/>
          <a:stretch/>
        </p:blipFill>
        <p:spPr>
          <a:xfrm>
            <a:off x="1111443" y="1392239"/>
            <a:ext cx="3033572" cy="21254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187" name="Google Shape;187;p18"/>
          <p:cNvGrpSpPr/>
          <p:nvPr/>
        </p:nvGrpSpPr>
        <p:grpSpPr>
          <a:xfrm>
            <a:off x="7014016" y="5704129"/>
            <a:ext cx="2794099" cy="965972"/>
            <a:chOff x="7014016" y="5704129"/>
            <a:chExt cx="2794099" cy="965972"/>
          </a:xfrm>
        </p:grpSpPr>
        <p:grpSp>
          <p:nvGrpSpPr>
            <p:cNvPr id="188" name="Google Shape;188;p18"/>
            <p:cNvGrpSpPr/>
            <p:nvPr/>
          </p:nvGrpSpPr>
          <p:grpSpPr>
            <a:xfrm>
              <a:off x="7745855" y="5850911"/>
              <a:ext cx="1295507" cy="819190"/>
              <a:chOff x="7679086" y="5914482"/>
              <a:chExt cx="1295507" cy="819190"/>
            </a:xfrm>
          </p:grpSpPr>
          <p:pic>
            <p:nvPicPr>
              <p:cNvPr id="189" name="Google Shape;189;p18"/>
              <p:cNvPicPr preferRelativeResize="0"/>
              <p:nvPr/>
            </p:nvPicPr>
            <p:blipFill rotWithShape="1">
              <a:blip r:embed="rId5">
                <a:alphaModFix/>
              </a:blip>
              <a:srcRect/>
              <a:stretch/>
            </p:blipFill>
            <p:spPr>
              <a:xfrm>
                <a:off x="7679086" y="5914482"/>
                <a:ext cx="563385" cy="817514"/>
              </a:xfrm>
              <a:prstGeom prst="rect">
                <a:avLst/>
              </a:prstGeom>
              <a:noFill/>
              <a:ln>
                <a:noFill/>
              </a:ln>
            </p:spPr>
          </p:pic>
          <p:pic>
            <p:nvPicPr>
              <p:cNvPr id="190" name="Google Shape;190;p18"/>
              <p:cNvPicPr preferRelativeResize="0"/>
              <p:nvPr/>
            </p:nvPicPr>
            <p:blipFill rotWithShape="1">
              <a:blip r:embed="rId6">
                <a:alphaModFix/>
              </a:blip>
              <a:srcRect/>
              <a:stretch/>
            </p:blipFill>
            <p:spPr>
              <a:xfrm>
                <a:off x="8393445" y="5914482"/>
                <a:ext cx="581148" cy="819190"/>
              </a:xfrm>
              <a:prstGeom prst="rect">
                <a:avLst/>
              </a:prstGeom>
              <a:noFill/>
              <a:ln>
                <a:noFill/>
              </a:ln>
            </p:spPr>
          </p:pic>
        </p:grpSp>
        <p:pic>
          <p:nvPicPr>
            <p:cNvPr id="191" name="Google Shape;191;p18"/>
            <p:cNvPicPr preferRelativeResize="0"/>
            <p:nvPr/>
          </p:nvPicPr>
          <p:blipFill rotWithShape="1">
            <a:blip r:embed="rId7">
              <a:alphaModFix/>
            </a:blip>
            <a:srcRect/>
            <a:stretch/>
          </p:blipFill>
          <p:spPr>
            <a:xfrm>
              <a:off x="7014016" y="5850911"/>
              <a:ext cx="580865" cy="817514"/>
            </a:xfrm>
            <a:prstGeom prst="rect">
              <a:avLst/>
            </a:prstGeom>
            <a:noFill/>
            <a:ln>
              <a:noFill/>
            </a:ln>
          </p:spPr>
        </p:pic>
        <p:pic>
          <p:nvPicPr>
            <p:cNvPr id="192" name="Google Shape;192;p18"/>
            <p:cNvPicPr preferRelativeResize="0"/>
            <p:nvPr/>
          </p:nvPicPr>
          <p:blipFill rotWithShape="1">
            <a:blip r:embed="rId8">
              <a:alphaModFix/>
            </a:blip>
            <a:srcRect/>
            <a:stretch/>
          </p:blipFill>
          <p:spPr>
            <a:xfrm>
              <a:off x="9174573" y="5704129"/>
              <a:ext cx="633542" cy="964296"/>
            </a:xfrm>
            <a:prstGeom prst="rect">
              <a:avLst/>
            </a:prstGeom>
            <a:noFill/>
            <a:ln>
              <a:noFill/>
            </a:ln>
          </p:spPr>
        </p:pic>
      </p:grpSp>
      <p:sp>
        <p:nvSpPr>
          <p:cNvPr id="193" name="Google Shape;193;p18"/>
          <p:cNvSpPr txBox="1">
            <a:spLocks noGrp="1"/>
          </p:cNvSpPr>
          <p:nvPr>
            <p:ph type="sldNum" idx="12"/>
          </p:nvPr>
        </p:nvSpPr>
        <p:spPr>
          <a:xfrm>
            <a:off x="3835717" y="6447668"/>
            <a:ext cx="2228215" cy="36639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4</a:t>
            </a:r>
            <a:endParaRPr dirty="0"/>
          </a:p>
        </p:txBody>
      </p:sp>
      <p:sp>
        <p:nvSpPr>
          <p:cNvPr id="196" name="Google Shape;196;p18"/>
          <p:cNvSpPr/>
          <p:nvPr/>
        </p:nvSpPr>
        <p:spPr>
          <a:xfrm>
            <a:off x="4789420" y="3828049"/>
            <a:ext cx="4711917" cy="923330"/>
          </a:xfrm>
          <a:prstGeom prst="rect">
            <a:avLst/>
          </a:prstGeom>
          <a:noFill/>
          <a:ln>
            <a:noFill/>
          </a:ln>
        </p:spPr>
        <p:txBody>
          <a:bodyPr spcFirstLastPara="1" wrap="square" lIns="91425" tIns="45700" rIns="91425" bIns="45700" anchor="t" anchorCtr="0">
            <a:noAutofit/>
          </a:bodyPr>
          <a:lstStyle/>
          <a:p>
            <a:pPr lvl="0">
              <a:lnSpc>
                <a:spcPct val="150000"/>
              </a:lnSpc>
            </a:pPr>
            <a:r>
              <a:rPr lang="zh-CN" altLang="en-US" sz="1800" b="1" dirty="0">
                <a:solidFill>
                  <a:schemeClr val="dk1"/>
                </a:solidFill>
                <a:latin typeface="SimSun" panose="02010600030101010101" pitchFamily="2" charset="-122"/>
                <a:ea typeface="SimSun" panose="02010600030101010101" pitchFamily="2" charset="-122"/>
                <a:cs typeface="Calibri"/>
                <a:sym typeface="Calibri"/>
              </a:rPr>
              <a:t>应养成仔细阅读用户手册并遵守供暖和地板采暖设备安全规则的习惯</a:t>
            </a:r>
            <a:endParaRPr dirty="0">
              <a:latin typeface="SimSun" panose="02010600030101010101" pitchFamily="2" charset="-122"/>
              <a:ea typeface="SimSun" panose="02010600030101010101" pitchFamily="2" charset="-122"/>
            </a:endParaRPr>
          </a:p>
        </p:txBody>
      </p:sp>
      <p:pic>
        <p:nvPicPr>
          <p:cNvPr id="197" name="Google Shape;197;p18"/>
          <p:cNvPicPr preferRelativeResize="0"/>
          <p:nvPr/>
        </p:nvPicPr>
        <p:blipFill rotWithShape="1">
          <a:blip r:embed="rId9">
            <a:alphaModFix/>
          </a:blip>
          <a:srcRect/>
          <a:stretch/>
        </p:blipFill>
        <p:spPr>
          <a:xfrm>
            <a:off x="1101080" y="3783943"/>
            <a:ext cx="3043935" cy="23525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6" name="직사각형 1">
            <a:extLst>
              <a:ext uri="{FF2B5EF4-FFF2-40B4-BE49-F238E27FC236}">
                <a16:creationId xmlns:a16="http://schemas.microsoft.com/office/drawing/2014/main" id="{0DAD90C3-14FD-4264-9C20-A8947E2B2929}"/>
              </a:ext>
            </a:extLst>
          </p:cNvPr>
          <p:cNvSpPr/>
          <p:nvPr/>
        </p:nvSpPr>
        <p:spPr>
          <a:xfrm>
            <a:off x="7642912" y="428116"/>
            <a:ext cx="2137276" cy="728272"/>
          </a:xfrm>
          <a:prstGeom prst="rect">
            <a:avLst/>
          </a:prstGeom>
          <a:solidFill>
            <a:srgbClr val="7BCA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SimSun" panose="02010600030101010101" pitchFamily="2" charset="-122"/>
            </a:endParaRPr>
          </a:p>
        </p:txBody>
      </p:sp>
      <p:pic>
        <p:nvPicPr>
          <p:cNvPr id="17" name="그림 12">
            <a:extLst>
              <a:ext uri="{FF2B5EF4-FFF2-40B4-BE49-F238E27FC236}">
                <a16:creationId xmlns:a16="http://schemas.microsoft.com/office/drawing/2014/main" id="{215DB4EE-78A6-4F51-9EE7-59F511E0BC89}"/>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40253" t="25787" r="34816" b="25283"/>
          <a:stretch/>
        </p:blipFill>
        <p:spPr>
          <a:xfrm>
            <a:off x="8331076" y="597925"/>
            <a:ext cx="1075271" cy="540855"/>
          </a:xfrm>
          <a:prstGeom prst="rect">
            <a:avLst/>
          </a:prstGeom>
        </p:spPr>
      </p:pic>
      <p:pic>
        <p:nvPicPr>
          <p:cNvPr id="18" name="그림 17">
            <a:extLst>
              <a:ext uri="{FF2B5EF4-FFF2-40B4-BE49-F238E27FC236}">
                <a16:creationId xmlns:a16="http://schemas.microsoft.com/office/drawing/2014/main" id="{7263F510-28DC-448D-A57D-DC2BDCD65AE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449671" y="597925"/>
            <a:ext cx="1427928" cy="562106"/>
          </a:xfrm>
          <a:prstGeom prst="rect">
            <a:avLst/>
          </a:prstGeom>
        </p:spPr>
      </p:pic>
      <p:pic>
        <p:nvPicPr>
          <p:cNvPr id="24" name="Google Shape;141;p16">
            <a:extLst>
              <a:ext uri="{FF2B5EF4-FFF2-40B4-BE49-F238E27FC236}">
                <a16:creationId xmlns:a16="http://schemas.microsoft.com/office/drawing/2014/main" id="{64794321-8267-43B9-9730-F19E3BEF600C}"/>
              </a:ext>
            </a:extLst>
          </p:cNvPr>
          <p:cNvPicPr preferRelativeResize="0"/>
          <p:nvPr/>
        </p:nvPicPr>
        <p:blipFill rotWithShape="1">
          <a:blip r:embed="rId3">
            <a:alphaModFix/>
          </a:blip>
          <a:srcRect l="53688" t="94139"/>
          <a:stretch/>
        </p:blipFill>
        <p:spPr>
          <a:xfrm>
            <a:off x="5316070" y="6475918"/>
            <a:ext cx="4583579" cy="402944"/>
          </a:xfrm>
          <a:prstGeom prst="rect">
            <a:avLst/>
          </a:prstGeom>
          <a:noFill/>
          <a:ln>
            <a:noFill/>
          </a:ln>
        </p:spPr>
      </p:pic>
      <p:sp>
        <p:nvSpPr>
          <p:cNvPr id="25" name="직사각형 24">
            <a:extLst>
              <a:ext uri="{FF2B5EF4-FFF2-40B4-BE49-F238E27FC236}">
                <a16:creationId xmlns:a16="http://schemas.microsoft.com/office/drawing/2014/main" id="{C6BE862A-7158-4928-B0C8-029EFF32314B}"/>
              </a:ext>
            </a:extLst>
          </p:cNvPr>
          <p:cNvSpPr/>
          <p:nvPr/>
        </p:nvSpPr>
        <p:spPr>
          <a:xfrm>
            <a:off x="6899815" y="6482027"/>
            <a:ext cx="809265" cy="276999"/>
          </a:xfrm>
          <a:prstGeom prst="rect">
            <a:avLst/>
          </a:prstGeom>
          <a:noFill/>
        </p:spPr>
        <p:txBody>
          <a:bodyPr wrap="square" lIns="91440" tIns="45720" rIns="91440" bIns="45720">
            <a:spAutoFit/>
          </a:bodyPr>
          <a:lstStyle/>
          <a:p>
            <a:pPr algn="ctr"/>
            <a:r>
              <a:rPr lang="ko-KR" altLang="en-US" sz="1200" b="1" dirty="0">
                <a:solidFill>
                  <a:srgbClr val="9A9B9B"/>
                </a:solidFill>
                <a:effectLst/>
                <a:latin typeface="Calibri" panose="020F0502020204030204" pitchFamily="34" charset="0"/>
                <a:ea typeface="맑은 고딕" panose="020B0503020000020004" pitchFamily="50" charset="-127"/>
                <a:cs typeface="Times New Roman" panose="02020603050405020304" pitchFamily="18" charset="0"/>
              </a:rPr>
              <a:t>残障人士</a:t>
            </a:r>
            <a:endParaRPr lang="en-US" altLang="ko-KR" sz="4000" b="1" cap="none" spc="0" dirty="0">
              <a:ln w="0"/>
              <a:solidFill>
                <a:srgbClr val="9A9B9B"/>
              </a:solidFill>
              <a:effectLst>
                <a:outerShdw blurRad="38100" dist="19050" dir="2700000" algn="tl" rotWithShape="0">
                  <a:schemeClr val="dk1">
                    <a:alpha val="40000"/>
                  </a:schemeClr>
                </a:outerShdw>
              </a:effectLst>
            </a:endParaRPr>
          </a:p>
        </p:txBody>
      </p:sp>
      <p:sp>
        <p:nvSpPr>
          <p:cNvPr id="26" name="직사각형 25">
            <a:extLst>
              <a:ext uri="{FF2B5EF4-FFF2-40B4-BE49-F238E27FC236}">
                <a16:creationId xmlns:a16="http://schemas.microsoft.com/office/drawing/2014/main" id="{71262BD0-0D1A-4ED1-AF5A-645A388CB41E}"/>
              </a:ext>
            </a:extLst>
          </p:cNvPr>
          <p:cNvSpPr/>
          <p:nvPr/>
        </p:nvSpPr>
        <p:spPr>
          <a:xfrm>
            <a:off x="7696011" y="6481372"/>
            <a:ext cx="691215" cy="276999"/>
          </a:xfrm>
          <a:prstGeom prst="rect">
            <a:avLst/>
          </a:prstGeom>
          <a:noFill/>
        </p:spPr>
        <p:txBody>
          <a:bodyPr wrap="square" lIns="91440" tIns="45720" rIns="91440" bIns="45720">
            <a:spAutoFit/>
          </a:bodyPr>
          <a:lstStyle/>
          <a:p>
            <a:pPr algn="ctr"/>
            <a:r>
              <a:rPr lang="ko-KR" altLang="en-US" sz="1200" b="1" dirty="0">
                <a:solidFill>
                  <a:srgbClr val="9A9B9B"/>
                </a:solidFill>
                <a:effectLst/>
                <a:latin typeface="Calibri" panose="020F0502020204030204" pitchFamily="34" charset="0"/>
                <a:ea typeface="맑은 고딕" panose="020B0503020000020004" pitchFamily="50" charset="-127"/>
                <a:cs typeface="Times New Roman" panose="02020603050405020304" pitchFamily="18" charset="0"/>
              </a:rPr>
              <a:t>女人</a:t>
            </a:r>
            <a:endParaRPr lang="en-US" altLang="ko-KR" sz="4000" b="1" cap="none" spc="0" dirty="0">
              <a:ln w="0"/>
              <a:solidFill>
                <a:srgbClr val="9A9B9B"/>
              </a:solidFill>
              <a:effectLst>
                <a:outerShdw blurRad="38100" dist="19050" dir="2700000" algn="tl" rotWithShape="0">
                  <a:schemeClr val="dk1">
                    <a:alpha val="40000"/>
                  </a:schemeClr>
                </a:outerShdw>
              </a:effectLst>
            </a:endParaRPr>
          </a:p>
        </p:txBody>
      </p:sp>
      <p:sp>
        <p:nvSpPr>
          <p:cNvPr id="27" name="직사각형 26">
            <a:extLst>
              <a:ext uri="{FF2B5EF4-FFF2-40B4-BE49-F238E27FC236}">
                <a16:creationId xmlns:a16="http://schemas.microsoft.com/office/drawing/2014/main" id="{33E6BBFD-B410-4979-8838-5D6B3E38DDB5}"/>
              </a:ext>
            </a:extLst>
          </p:cNvPr>
          <p:cNvSpPr/>
          <p:nvPr/>
        </p:nvSpPr>
        <p:spPr>
          <a:xfrm>
            <a:off x="8520525" y="6491920"/>
            <a:ext cx="513281" cy="276999"/>
          </a:xfrm>
          <a:prstGeom prst="rect">
            <a:avLst/>
          </a:prstGeom>
          <a:noFill/>
        </p:spPr>
        <p:txBody>
          <a:bodyPr wrap="square" lIns="91440" tIns="45720" rIns="91440" bIns="45720">
            <a:spAutoFit/>
          </a:bodyPr>
          <a:lstStyle/>
          <a:p>
            <a:pPr algn="ctr"/>
            <a:r>
              <a:rPr lang="ko-KR" altLang="en-US" sz="1200" b="1" dirty="0">
                <a:solidFill>
                  <a:srgbClr val="9A9B9B"/>
                </a:solidFill>
                <a:effectLst/>
                <a:latin typeface="Calibri" panose="020F0502020204030204" pitchFamily="34" charset="0"/>
                <a:ea typeface="맑은 고딕" panose="020B0503020000020004" pitchFamily="50" charset="-127"/>
                <a:cs typeface="Times New Roman" panose="02020603050405020304" pitchFamily="18" charset="0"/>
              </a:rPr>
              <a:t>长老</a:t>
            </a:r>
            <a:endParaRPr lang="en-US" altLang="ko-KR" sz="4000" b="1" cap="none" spc="0" dirty="0">
              <a:ln w="0"/>
              <a:solidFill>
                <a:srgbClr val="9A9B9B"/>
              </a:solidFill>
              <a:effectLst>
                <a:outerShdw blurRad="38100" dist="19050" dir="2700000" algn="tl" rotWithShape="0">
                  <a:schemeClr val="dk1">
                    <a:alpha val="40000"/>
                  </a:schemeClr>
                </a:outerShdw>
              </a:effectLst>
            </a:endParaRPr>
          </a:p>
        </p:txBody>
      </p:sp>
      <p:sp>
        <p:nvSpPr>
          <p:cNvPr id="28" name="직사각형 27">
            <a:extLst>
              <a:ext uri="{FF2B5EF4-FFF2-40B4-BE49-F238E27FC236}">
                <a16:creationId xmlns:a16="http://schemas.microsoft.com/office/drawing/2014/main" id="{42E70A8B-50C5-4EF9-8B99-DC6522D89299}"/>
              </a:ext>
            </a:extLst>
          </p:cNvPr>
          <p:cNvSpPr/>
          <p:nvPr/>
        </p:nvSpPr>
        <p:spPr>
          <a:xfrm>
            <a:off x="8939464" y="6440755"/>
            <a:ext cx="1099724" cy="307777"/>
          </a:xfrm>
          <a:prstGeom prst="rect">
            <a:avLst/>
          </a:prstGeom>
          <a:noFill/>
        </p:spPr>
        <p:txBody>
          <a:bodyPr wrap="square" lIns="91440" tIns="45720" rIns="91440" bIns="45720">
            <a:spAutoFit/>
          </a:bodyPr>
          <a:lstStyle/>
          <a:p>
            <a:pPr algn="ctr"/>
            <a:r>
              <a:rPr lang="ko-KR" altLang="en-US" b="1" dirty="0">
                <a:solidFill>
                  <a:srgbClr val="005A8D"/>
                </a:solidFill>
                <a:effectLst/>
                <a:latin typeface="Calibri" panose="020F0502020204030204" pitchFamily="34" charset="0"/>
                <a:ea typeface="맑은 고딕" panose="020B0503020000020004" pitchFamily="50" charset="-127"/>
                <a:cs typeface="Times New Roman" panose="02020603050405020304" pitchFamily="18" charset="0"/>
              </a:rPr>
              <a:t>外国人</a:t>
            </a:r>
            <a:endParaRPr lang="en-US" altLang="ko-KR" sz="5400" b="1" cap="none" spc="0" dirty="0">
              <a:ln w="0"/>
              <a:solidFill>
                <a:srgbClr val="005A8D"/>
              </a:solidFill>
              <a:effectLst>
                <a:outerShdw blurRad="38100" dist="19050" dir="2700000" algn="tl" rotWithShape="0">
                  <a:schemeClr val="dk1">
                    <a:alpha val="40000"/>
                  </a:schemeClr>
                </a:outerShdw>
              </a:effectLst>
            </a:endParaRPr>
          </a:p>
        </p:txBody>
      </p:sp>
      <p:sp>
        <p:nvSpPr>
          <p:cNvPr id="31" name="다이아몬드 30">
            <a:extLst>
              <a:ext uri="{FF2B5EF4-FFF2-40B4-BE49-F238E27FC236}">
                <a16:creationId xmlns:a16="http://schemas.microsoft.com/office/drawing/2014/main" id="{74EBB773-8FF1-4B2E-A5D6-177D7A59BFAD}"/>
              </a:ext>
            </a:extLst>
          </p:cNvPr>
          <p:cNvSpPr/>
          <p:nvPr/>
        </p:nvSpPr>
        <p:spPr>
          <a:xfrm>
            <a:off x="4550745" y="1744372"/>
            <a:ext cx="193357" cy="193357"/>
          </a:xfrm>
          <a:prstGeom prst="diamond">
            <a:avLst/>
          </a:prstGeom>
          <a:solidFill>
            <a:schemeClr val="accent2"/>
          </a:solidFill>
          <a:ln w="38100">
            <a:solidFill>
              <a:schemeClr val="accent4">
                <a:lumMod val="60000"/>
                <a:lumOff val="4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ko-KR" altLang="en-US"/>
          </a:p>
        </p:txBody>
      </p:sp>
      <p:sp>
        <p:nvSpPr>
          <p:cNvPr id="32" name="다이아몬드 31">
            <a:extLst>
              <a:ext uri="{FF2B5EF4-FFF2-40B4-BE49-F238E27FC236}">
                <a16:creationId xmlns:a16="http://schemas.microsoft.com/office/drawing/2014/main" id="{B3202EE4-CD00-4575-9BAD-7B98AF7FEFBC}"/>
              </a:ext>
            </a:extLst>
          </p:cNvPr>
          <p:cNvSpPr/>
          <p:nvPr/>
        </p:nvSpPr>
        <p:spPr>
          <a:xfrm>
            <a:off x="4550745" y="4005758"/>
            <a:ext cx="193357" cy="193357"/>
          </a:xfrm>
          <a:prstGeom prst="diamond">
            <a:avLst/>
          </a:prstGeom>
          <a:solidFill>
            <a:schemeClr val="accent2"/>
          </a:solidFill>
          <a:ln w="38100">
            <a:solidFill>
              <a:schemeClr val="accent4">
                <a:lumMod val="60000"/>
                <a:lumOff val="4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ko-KR" altLang="en-US"/>
          </a:p>
        </p:txBody>
      </p:sp>
      <p:sp>
        <p:nvSpPr>
          <p:cNvPr id="33" name="Google Shape;161;p16">
            <a:extLst>
              <a:ext uri="{FF2B5EF4-FFF2-40B4-BE49-F238E27FC236}">
                <a16:creationId xmlns:a16="http://schemas.microsoft.com/office/drawing/2014/main" id="{B36C7FAA-16DA-4C08-8665-C6FDD3E52F72}"/>
              </a:ext>
            </a:extLst>
          </p:cNvPr>
          <p:cNvSpPr/>
          <p:nvPr/>
        </p:nvSpPr>
        <p:spPr>
          <a:xfrm>
            <a:off x="343911" y="222644"/>
            <a:ext cx="450761" cy="492009"/>
          </a:xfrm>
          <a:prstGeom prst="rect">
            <a:avLst/>
          </a:prstGeom>
          <a:solidFill>
            <a:srgbClr val="00206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600" b="1" i="0" u="none" strike="noStrike" cap="none" dirty="0">
                <a:solidFill>
                  <a:schemeClr val="lt1"/>
                </a:solidFill>
                <a:latin typeface="SimSun" panose="02010600030101010101" pitchFamily="2" charset="-122"/>
                <a:ea typeface="SimSun" panose="02010600030101010101" pitchFamily="2" charset="-122"/>
                <a:cs typeface="Calibri"/>
                <a:sym typeface="Calibri"/>
              </a:rPr>
              <a:t>1</a:t>
            </a:r>
            <a:endParaRPr sz="2600" b="1" i="0" u="none" strike="noStrike" cap="none" dirty="0">
              <a:solidFill>
                <a:schemeClr val="lt1"/>
              </a:solidFill>
              <a:latin typeface="SimSun" panose="02010600030101010101" pitchFamily="2" charset="-122"/>
              <a:ea typeface="SimSun" panose="02010600030101010101" pitchFamily="2" charset="-122"/>
              <a:cs typeface="Calibri"/>
              <a:sym typeface="Calibri"/>
            </a:endParaRPr>
          </a:p>
        </p:txBody>
      </p:sp>
      <p:sp>
        <p:nvSpPr>
          <p:cNvPr id="34" name="Google Shape;162;p16">
            <a:extLst>
              <a:ext uri="{FF2B5EF4-FFF2-40B4-BE49-F238E27FC236}">
                <a16:creationId xmlns:a16="http://schemas.microsoft.com/office/drawing/2014/main" id="{33C61D6E-8023-4034-8407-0BFAB3B9F39E}"/>
              </a:ext>
            </a:extLst>
          </p:cNvPr>
          <p:cNvSpPr/>
          <p:nvPr/>
        </p:nvSpPr>
        <p:spPr>
          <a:xfrm>
            <a:off x="961740" y="207038"/>
            <a:ext cx="6188201"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ko-KR" altLang="en-US" sz="2800" b="1" dirty="0">
                <a:solidFill>
                  <a:schemeClr val="accent1">
                    <a:lumMod val="50000"/>
                  </a:schemeClr>
                </a:solidFill>
                <a:latin typeface="SimSun" panose="02010600030101010101" pitchFamily="2" charset="-122"/>
                <a:ea typeface="SimSun" panose="02010600030101010101" pitchFamily="2" charset="-122"/>
                <a:cs typeface="Calibri"/>
                <a:sym typeface="Calibri"/>
              </a:rPr>
              <a:t>冬季消防安全</a:t>
            </a:r>
          </a:p>
        </p:txBody>
      </p:sp>
    </p:spTree>
  </p:cSld>
  <p:clrMapOvr>
    <a:masterClrMapping/>
  </p:clrMapOvr>
  <p:transition spd="med">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pic>
        <p:nvPicPr>
          <p:cNvPr id="202" name="Google Shape;202;p19"/>
          <p:cNvPicPr preferRelativeResize="0"/>
          <p:nvPr/>
        </p:nvPicPr>
        <p:blipFill rotWithShape="1">
          <a:blip r:embed="rId3">
            <a:alphaModFix/>
          </a:blip>
          <a:srcRect/>
          <a:stretch/>
        </p:blipFill>
        <p:spPr>
          <a:xfrm>
            <a:off x="1229" y="0"/>
            <a:ext cx="9897192" cy="6875463"/>
          </a:xfrm>
          <a:prstGeom prst="rect">
            <a:avLst/>
          </a:prstGeom>
          <a:noFill/>
          <a:ln>
            <a:noFill/>
          </a:ln>
        </p:spPr>
      </p:pic>
      <p:pic>
        <p:nvPicPr>
          <p:cNvPr id="203" name="Google Shape;203;p19" descr="화면 캡처"/>
          <p:cNvPicPr preferRelativeResize="0"/>
          <p:nvPr/>
        </p:nvPicPr>
        <p:blipFill rotWithShape="1">
          <a:blip r:embed="rId4">
            <a:alphaModFix/>
          </a:blip>
          <a:srcRect/>
          <a:stretch/>
        </p:blipFill>
        <p:spPr>
          <a:xfrm flipH="1">
            <a:off x="950974" y="1852119"/>
            <a:ext cx="2681521" cy="25212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4" name="Google Shape;204;p19" descr="화면 캡처"/>
          <p:cNvPicPr preferRelativeResize="0"/>
          <p:nvPr/>
        </p:nvPicPr>
        <p:blipFill rotWithShape="1">
          <a:blip r:embed="rId5">
            <a:alphaModFix/>
          </a:blip>
          <a:srcRect/>
          <a:stretch/>
        </p:blipFill>
        <p:spPr>
          <a:xfrm>
            <a:off x="6506644" y="1852118"/>
            <a:ext cx="2687683" cy="25212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05" name="Google Shape;205;p19"/>
          <p:cNvSpPr/>
          <p:nvPr/>
        </p:nvSpPr>
        <p:spPr>
          <a:xfrm>
            <a:off x="4010906" y="3006969"/>
            <a:ext cx="2211286" cy="642782"/>
          </a:xfrm>
          <a:prstGeom prst="rightArrow">
            <a:avLst>
              <a:gd name="adj1" fmla="val 50000"/>
              <a:gd name="adj2" fmla="val 50000"/>
            </a:avLst>
          </a:prstGeom>
          <a:solidFill>
            <a:srgbClr val="F5D83E"/>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i="0" u="none" strike="noStrike" cap="none" dirty="0">
              <a:solidFill>
                <a:schemeClr val="lt1"/>
              </a:solidFill>
              <a:latin typeface="SimSun" panose="02010600030101010101" pitchFamily="2" charset="-122"/>
              <a:ea typeface="SimSun" panose="02010600030101010101" pitchFamily="2" charset="-122"/>
              <a:cs typeface="Calibri"/>
              <a:sym typeface="Calibri"/>
            </a:endParaRPr>
          </a:p>
        </p:txBody>
      </p:sp>
      <p:sp>
        <p:nvSpPr>
          <p:cNvPr id="206" name="Google Shape;206;p19"/>
          <p:cNvSpPr txBox="1"/>
          <p:nvPr/>
        </p:nvSpPr>
        <p:spPr>
          <a:xfrm>
            <a:off x="4573275" y="3166553"/>
            <a:ext cx="1435627" cy="25324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altLang="ko-KR" sz="1600" b="1" dirty="0">
                <a:solidFill>
                  <a:schemeClr val="dk1"/>
                </a:solidFill>
                <a:latin typeface="SimSun" panose="02010600030101010101" pitchFamily="2" charset="-122"/>
                <a:ea typeface="SimSun" panose="02010600030101010101" pitchFamily="2" charset="-122"/>
                <a:cs typeface="Calibri"/>
                <a:sym typeface="Calibri"/>
              </a:rPr>
              <a:t>1</a:t>
            </a:r>
            <a:r>
              <a:rPr lang="ko-KR" altLang="en-US" sz="1600" b="1" dirty="0">
                <a:solidFill>
                  <a:schemeClr val="dk1"/>
                </a:solidFill>
                <a:latin typeface="SimSun" panose="02010600030101010101" pitchFamily="2" charset="-122"/>
                <a:ea typeface="SimSun" panose="02010600030101010101" pitchFamily="2" charset="-122"/>
                <a:cs typeface="Calibri"/>
                <a:sym typeface="Calibri"/>
              </a:rPr>
              <a:t>米以上</a:t>
            </a:r>
            <a:endParaRPr sz="1600" b="1" dirty="0">
              <a:solidFill>
                <a:schemeClr val="dk1"/>
              </a:solidFill>
              <a:latin typeface="SimSun" panose="02010600030101010101" pitchFamily="2" charset="-122"/>
              <a:ea typeface="SimSun" panose="02010600030101010101" pitchFamily="2" charset="-122"/>
              <a:cs typeface="Calibri"/>
              <a:sym typeface="Calibri"/>
            </a:endParaRPr>
          </a:p>
        </p:txBody>
      </p:sp>
      <p:sp>
        <p:nvSpPr>
          <p:cNvPr id="207" name="Google Shape;207;p19"/>
          <p:cNvSpPr/>
          <p:nvPr/>
        </p:nvSpPr>
        <p:spPr>
          <a:xfrm>
            <a:off x="1241662" y="4592409"/>
            <a:ext cx="7556464" cy="1128963"/>
          </a:xfrm>
          <a:prstGeom prst="rect">
            <a:avLst/>
          </a:prstGeom>
          <a:noFill/>
          <a:ln>
            <a:noFill/>
          </a:ln>
        </p:spPr>
        <p:txBody>
          <a:bodyPr spcFirstLastPara="1" wrap="square" lIns="91425" tIns="45700" rIns="91425" bIns="45700" anchor="t" anchorCtr="0">
            <a:noAutofit/>
          </a:bodyPr>
          <a:lstStyle/>
          <a:p>
            <a:pPr lvl="0" algn="ctr">
              <a:lnSpc>
                <a:spcPct val="150000"/>
              </a:lnSpc>
            </a:pPr>
            <a:r>
              <a:rPr lang="zh-CN" altLang="en-US" sz="2400" b="1" dirty="0">
                <a:solidFill>
                  <a:schemeClr val="dk1"/>
                </a:solidFill>
                <a:latin typeface="SimSun" panose="02010600030101010101" pitchFamily="2" charset="-122"/>
                <a:ea typeface="SimSun" panose="02010600030101010101" pitchFamily="2" charset="-122"/>
                <a:cs typeface="Calibri"/>
                <a:sym typeface="Calibri"/>
              </a:rPr>
              <a:t>加热器和可燃物之间的距离应超过</a:t>
            </a:r>
            <a:r>
              <a:rPr lang="en-US" altLang="zh-CN" sz="2400" b="1" dirty="0">
                <a:solidFill>
                  <a:schemeClr val="dk1"/>
                </a:solidFill>
                <a:latin typeface="SimSun" panose="02010600030101010101" pitchFamily="2" charset="-122"/>
                <a:ea typeface="SimSun" panose="02010600030101010101" pitchFamily="2" charset="-122"/>
                <a:cs typeface="Calibri"/>
                <a:sym typeface="Calibri"/>
              </a:rPr>
              <a:t>1</a:t>
            </a:r>
            <a:r>
              <a:rPr lang="zh-CN" altLang="en-US" sz="2400" b="1" dirty="0">
                <a:solidFill>
                  <a:schemeClr val="dk1"/>
                </a:solidFill>
                <a:latin typeface="SimSun" panose="02010600030101010101" pitchFamily="2" charset="-122"/>
                <a:ea typeface="SimSun" panose="02010600030101010101" pitchFamily="2" charset="-122"/>
                <a:cs typeface="Calibri"/>
                <a:sym typeface="Calibri"/>
              </a:rPr>
              <a:t>米</a:t>
            </a:r>
            <a:endParaRPr dirty="0">
              <a:latin typeface="SimSun" panose="02010600030101010101" pitchFamily="2" charset="-122"/>
              <a:ea typeface="SimSun" panose="02010600030101010101" pitchFamily="2" charset="-122"/>
            </a:endParaRPr>
          </a:p>
        </p:txBody>
      </p:sp>
      <p:grpSp>
        <p:nvGrpSpPr>
          <p:cNvPr id="208" name="Google Shape;208;p19"/>
          <p:cNvGrpSpPr/>
          <p:nvPr/>
        </p:nvGrpSpPr>
        <p:grpSpPr>
          <a:xfrm>
            <a:off x="7014016" y="5704129"/>
            <a:ext cx="2794099" cy="965972"/>
            <a:chOff x="7014016" y="5704129"/>
            <a:chExt cx="2794099" cy="965972"/>
          </a:xfrm>
        </p:grpSpPr>
        <p:grpSp>
          <p:nvGrpSpPr>
            <p:cNvPr id="209" name="Google Shape;209;p19"/>
            <p:cNvGrpSpPr/>
            <p:nvPr/>
          </p:nvGrpSpPr>
          <p:grpSpPr>
            <a:xfrm>
              <a:off x="7745855" y="5850911"/>
              <a:ext cx="1295507" cy="819190"/>
              <a:chOff x="7679086" y="5914482"/>
              <a:chExt cx="1295507" cy="819190"/>
            </a:xfrm>
          </p:grpSpPr>
          <p:pic>
            <p:nvPicPr>
              <p:cNvPr id="210" name="Google Shape;210;p19"/>
              <p:cNvPicPr preferRelativeResize="0"/>
              <p:nvPr/>
            </p:nvPicPr>
            <p:blipFill rotWithShape="1">
              <a:blip r:embed="rId6">
                <a:alphaModFix/>
              </a:blip>
              <a:srcRect/>
              <a:stretch/>
            </p:blipFill>
            <p:spPr>
              <a:xfrm>
                <a:off x="7679086" y="5914482"/>
                <a:ext cx="563385" cy="817514"/>
              </a:xfrm>
              <a:prstGeom prst="rect">
                <a:avLst/>
              </a:prstGeom>
              <a:noFill/>
              <a:ln>
                <a:noFill/>
              </a:ln>
            </p:spPr>
          </p:pic>
          <p:pic>
            <p:nvPicPr>
              <p:cNvPr id="211" name="Google Shape;211;p19"/>
              <p:cNvPicPr preferRelativeResize="0"/>
              <p:nvPr/>
            </p:nvPicPr>
            <p:blipFill rotWithShape="1">
              <a:blip r:embed="rId7">
                <a:alphaModFix/>
              </a:blip>
              <a:srcRect/>
              <a:stretch/>
            </p:blipFill>
            <p:spPr>
              <a:xfrm>
                <a:off x="8393445" y="5914482"/>
                <a:ext cx="581148" cy="819190"/>
              </a:xfrm>
              <a:prstGeom prst="rect">
                <a:avLst/>
              </a:prstGeom>
              <a:noFill/>
              <a:ln>
                <a:noFill/>
              </a:ln>
            </p:spPr>
          </p:pic>
        </p:grpSp>
        <p:pic>
          <p:nvPicPr>
            <p:cNvPr id="212" name="Google Shape;212;p19"/>
            <p:cNvPicPr preferRelativeResize="0"/>
            <p:nvPr/>
          </p:nvPicPr>
          <p:blipFill rotWithShape="1">
            <a:blip r:embed="rId8">
              <a:alphaModFix/>
            </a:blip>
            <a:srcRect/>
            <a:stretch/>
          </p:blipFill>
          <p:spPr>
            <a:xfrm>
              <a:off x="7014016" y="5850911"/>
              <a:ext cx="580865" cy="817514"/>
            </a:xfrm>
            <a:prstGeom prst="rect">
              <a:avLst/>
            </a:prstGeom>
            <a:noFill/>
            <a:ln>
              <a:noFill/>
            </a:ln>
          </p:spPr>
        </p:pic>
        <p:pic>
          <p:nvPicPr>
            <p:cNvPr id="213" name="Google Shape;213;p19"/>
            <p:cNvPicPr preferRelativeResize="0"/>
            <p:nvPr/>
          </p:nvPicPr>
          <p:blipFill rotWithShape="1">
            <a:blip r:embed="rId9">
              <a:alphaModFix/>
            </a:blip>
            <a:srcRect/>
            <a:stretch/>
          </p:blipFill>
          <p:spPr>
            <a:xfrm>
              <a:off x="9174573" y="5704129"/>
              <a:ext cx="633542" cy="964296"/>
            </a:xfrm>
            <a:prstGeom prst="rect">
              <a:avLst/>
            </a:prstGeom>
            <a:noFill/>
            <a:ln>
              <a:noFill/>
            </a:ln>
          </p:spPr>
        </p:pic>
      </p:grpSp>
      <p:sp>
        <p:nvSpPr>
          <p:cNvPr id="214" name="Google Shape;214;p19"/>
          <p:cNvSpPr txBox="1">
            <a:spLocks noGrp="1"/>
          </p:cNvSpPr>
          <p:nvPr>
            <p:ph type="sldNum" idx="12"/>
          </p:nvPr>
        </p:nvSpPr>
        <p:spPr>
          <a:xfrm>
            <a:off x="3835717" y="6447668"/>
            <a:ext cx="2228215" cy="36639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5</a:t>
            </a:r>
            <a:endParaRPr dirty="0"/>
          </a:p>
        </p:txBody>
      </p:sp>
      <p:sp>
        <p:nvSpPr>
          <p:cNvPr id="17" name="직사각형 1">
            <a:extLst>
              <a:ext uri="{FF2B5EF4-FFF2-40B4-BE49-F238E27FC236}">
                <a16:creationId xmlns:a16="http://schemas.microsoft.com/office/drawing/2014/main" id="{9AC5440B-6BC4-43B6-B38A-7A664BDC8944}"/>
              </a:ext>
            </a:extLst>
          </p:cNvPr>
          <p:cNvSpPr/>
          <p:nvPr/>
        </p:nvSpPr>
        <p:spPr>
          <a:xfrm>
            <a:off x="7642912" y="428116"/>
            <a:ext cx="2137276" cy="728272"/>
          </a:xfrm>
          <a:prstGeom prst="rect">
            <a:avLst/>
          </a:prstGeom>
          <a:solidFill>
            <a:srgbClr val="7BCA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SimSun" panose="02010600030101010101" pitchFamily="2" charset="-122"/>
            </a:endParaRPr>
          </a:p>
        </p:txBody>
      </p:sp>
      <p:pic>
        <p:nvPicPr>
          <p:cNvPr id="18" name="그림 12">
            <a:extLst>
              <a:ext uri="{FF2B5EF4-FFF2-40B4-BE49-F238E27FC236}">
                <a16:creationId xmlns:a16="http://schemas.microsoft.com/office/drawing/2014/main" id="{F9765357-39AB-42D5-A9CE-A59A09F45810}"/>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40253" t="25787" r="34816" b="25283"/>
          <a:stretch/>
        </p:blipFill>
        <p:spPr>
          <a:xfrm>
            <a:off x="8331076" y="597925"/>
            <a:ext cx="1075271" cy="540855"/>
          </a:xfrm>
          <a:prstGeom prst="rect">
            <a:avLst/>
          </a:prstGeom>
        </p:spPr>
      </p:pic>
      <p:pic>
        <p:nvPicPr>
          <p:cNvPr id="19" name="그림 18">
            <a:extLst>
              <a:ext uri="{FF2B5EF4-FFF2-40B4-BE49-F238E27FC236}">
                <a16:creationId xmlns:a16="http://schemas.microsoft.com/office/drawing/2014/main" id="{81BF9617-B2C6-4B25-BD76-07AA5178ED0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449671" y="597925"/>
            <a:ext cx="1427928" cy="562106"/>
          </a:xfrm>
          <a:prstGeom prst="rect">
            <a:avLst/>
          </a:prstGeom>
        </p:spPr>
      </p:pic>
      <p:pic>
        <p:nvPicPr>
          <p:cNvPr id="25" name="Google Shape;141;p16">
            <a:extLst>
              <a:ext uri="{FF2B5EF4-FFF2-40B4-BE49-F238E27FC236}">
                <a16:creationId xmlns:a16="http://schemas.microsoft.com/office/drawing/2014/main" id="{9DA849A1-B69F-4D15-A4C2-F25C0CD862A3}"/>
              </a:ext>
            </a:extLst>
          </p:cNvPr>
          <p:cNvPicPr preferRelativeResize="0"/>
          <p:nvPr/>
        </p:nvPicPr>
        <p:blipFill rotWithShape="1">
          <a:blip r:embed="rId3">
            <a:alphaModFix/>
          </a:blip>
          <a:srcRect l="53688" t="94139"/>
          <a:stretch/>
        </p:blipFill>
        <p:spPr>
          <a:xfrm>
            <a:off x="5316070" y="6475918"/>
            <a:ext cx="4583579" cy="402944"/>
          </a:xfrm>
          <a:prstGeom prst="rect">
            <a:avLst/>
          </a:prstGeom>
          <a:noFill/>
          <a:ln>
            <a:noFill/>
          </a:ln>
        </p:spPr>
      </p:pic>
      <p:sp>
        <p:nvSpPr>
          <p:cNvPr id="26" name="직사각형 25">
            <a:extLst>
              <a:ext uri="{FF2B5EF4-FFF2-40B4-BE49-F238E27FC236}">
                <a16:creationId xmlns:a16="http://schemas.microsoft.com/office/drawing/2014/main" id="{CDEFF02D-4449-44DC-A98D-1759CAD5A7BA}"/>
              </a:ext>
            </a:extLst>
          </p:cNvPr>
          <p:cNvSpPr/>
          <p:nvPr/>
        </p:nvSpPr>
        <p:spPr>
          <a:xfrm>
            <a:off x="6899815" y="6482027"/>
            <a:ext cx="809265" cy="276999"/>
          </a:xfrm>
          <a:prstGeom prst="rect">
            <a:avLst/>
          </a:prstGeom>
          <a:noFill/>
        </p:spPr>
        <p:txBody>
          <a:bodyPr wrap="square" lIns="91440" tIns="45720" rIns="91440" bIns="45720">
            <a:spAutoFit/>
          </a:bodyPr>
          <a:lstStyle/>
          <a:p>
            <a:pPr algn="ctr"/>
            <a:r>
              <a:rPr lang="ko-KR" altLang="en-US" sz="1200" b="1" dirty="0">
                <a:solidFill>
                  <a:srgbClr val="9A9B9B"/>
                </a:solidFill>
                <a:effectLst/>
                <a:latin typeface="Calibri" panose="020F0502020204030204" pitchFamily="34" charset="0"/>
                <a:ea typeface="맑은 고딕" panose="020B0503020000020004" pitchFamily="50" charset="-127"/>
                <a:cs typeface="Times New Roman" panose="02020603050405020304" pitchFamily="18" charset="0"/>
              </a:rPr>
              <a:t>残障人士</a:t>
            </a:r>
            <a:endParaRPr lang="en-US" altLang="ko-KR" sz="4000" b="1" cap="none" spc="0" dirty="0">
              <a:ln w="0"/>
              <a:solidFill>
                <a:srgbClr val="9A9B9B"/>
              </a:solidFill>
              <a:effectLst>
                <a:outerShdw blurRad="38100" dist="19050" dir="2700000" algn="tl" rotWithShape="0">
                  <a:schemeClr val="dk1">
                    <a:alpha val="40000"/>
                  </a:schemeClr>
                </a:outerShdw>
              </a:effectLst>
            </a:endParaRPr>
          </a:p>
        </p:txBody>
      </p:sp>
      <p:sp>
        <p:nvSpPr>
          <p:cNvPr id="27" name="직사각형 26">
            <a:extLst>
              <a:ext uri="{FF2B5EF4-FFF2-40B4-BE49-F238E27FC236}">
                <a16:creationId xmlns:a16="http://schemas.microsoft.com/office/drawing/2014/main" id="{369912E1-4D1B-44A9-9560-FD1DB3C40F0D}"/>
              </a:ext>
            </a:extLst>
          </p:cNvPr>
          <p:cNvSpPr/>
          <p:nvPr/>
        </p:nvSpPr>
        <p:spPr>
          <a:xfrm>
            <a:off x="7696011" y="6481372"/>
            <a:ext cx="691215" cy="276999"/>
          </a:xfrm>
          <a:prstGeom prst="rect">
            <a:avLst/>
          </a:prstGeom>
          <a:noFill/>
        </p:spPr>
        <p:txBody>
          <a:bodyPr wrap="square" lIns="91440" tIns="45720" rIns="91440" bIns="45720">
            <a:spAutoFit/>
          </a:bodyPr>
          <a:lstStyle/>
          <a:p>
            <a:pPr algn="ctr"/>
            <a:r>
              <a:rPr lang="ko-KR" altLang="en-US" sz="1200" b="1" dirty="0">
                <a:solidFill>
                  <a:srgbClr val="9A9B9B"/>
                </a:solidFill>
                <a:effectLst/>
                <a:latin typeface="Calibri" panose="020F0502020204030204" pitchFamily="34" charset="0"/>
                <a:ea typeface="맑은 고딕" panose="020B0503020000020004" pitchFamily="50" charset="-127"/>
                <a:cs typeface="Times New Roman" panose="02020603050405020304" pitchFamily="18" charset="0"/>
              </a:rPr>
              <a:t>女人</a:t>
            </a:r>
            <a:endParaRPr lang="en-US" altLang="ko-KR" sz="4000" b="1" cap="none" spc="0" dirty="0">
              <a:ln w="0"/>
              <a:solidFill>
                <a:srgbClr val="9A9B9B"/>
              </a:solidFill>
              <a:effectLst>
                <a:outerShdw blurRad="38100" dist="19050" dir="2700000" algn="tl" rotWithShape="0">
                  <a:schemeClr val="dk1">
                    <a:alpha val="40000"/>
                  </a:schemeClr>
                </a:outerShdw>
              </a:effectLst>
            </a:endParaRPr>
          </a:p>
        </p:txBody>
      </p:sp>
      <p:sp>
        <p:nvSpPr>
          <p:cNvPr id="28" name="직사각형 27">
            <a:extLst>
              <a:ext uri="{FF2B5EF4-FFF2-40B4-BE49-F238E27FC236}">
                <a16:creationId xmlns:a16="http://schemas.microsoft.com/office/drawing/2014/main" id="{62F9AC86-9091-4B89-859D-F8BA053A8C19}"/>
              </a:ext>
            </a:extLst>
          </p:cNvPr>
          <p:cNvSpPr/>
          <p:nvPr/>
        </p:nvSpPr>
        <p:spPr>
          <a:xfrm>
            <a:off x="8520525" y="6491920"/>
            <a:ext cx="513281" cy="276999"/>
          </a:xfrm>
          <a:prstGeom prst="rect">
            <a:avLst/>
          </a:prstGeom>
          <a:noFill/>
        </p:spPr>
        <p:txBody>
          <a:bodyPr wrap="square" lIns="91440" tIns="45720" rIns="91440" bIns="45720">
            <a:spAutoFit/>
          </a:bodyPr>
          <a:lstStyle/>
          <a:p>
            <a:pPr algn="ctr"/>
            <a:r>
              <a:rPr lang="ko-KR" altLang="en-US" sz="1200" b="1" dirty="0">
                <a:solidFill>
                  <a:srgbClr val="9A9B9B"/>
                </a:solidFill>
                <a:effectLst/>
                <a:latin typeface="Calibri" panose="020F0502020204030204" pitchFamily="34" charset="0"/>
                <a:ea typeface="맑은 고딕" panose="020B0503020000020004" pitchFamily="50" charset="-127"/>
                <a:cs typeface="Times New Roman" panose="02020603050405020304" pitchFamily="18" charset="0"/>
              </a:rPr>
              <a:t>长老</a:t>
            </a:r>
            <a:endParaRPr lang="en-US" altLang="ko-KR" sz="4000" b="1" cap="none" spc="0" dirty="0">
              <a:ln w="0"/>
              <a:solidFill>
                <a:srgbClr val="9A9B9B"/>
              </a:solidFill>
              <a:effectLst>
                <a:outerShdw blurRad="38100" dist="19050" dir="2700000" algn="tl" rotWithShape="0">
                  <a:schemeClr val="dk1">
                    <a:alpha val="40000"/>
                  </a:schemeClr>
                </a:outerShdw>
              </a:effectLst>
            </a:endParaRPr>
          </a:p>
        </p:txBody>
      </p:sp>
      <p:sp>
        <p:nvSpPr>
          <p:cNvPr id="29" name="직사각형 28">
            <a:extLst>
              <a:ext uri="{FF2B5EF4-FFF2-40B4-BE49-F238E27FC236}">
                <a16:creationId xmlns:a16="http://schemas.microsoft.com/office/drawing/2014/main" id="{77DF5C58-9F0E-4241-BED2-E34E8A42A497}"/>
              </a:ext>
            </a:extLst>
          </p:cNvPr>
          <p:cNvSpPr/>
          <p:nvPr/>
        </p:nvSpPr>
        <p:spPr>
          <a:xfrm>
            <a:off x="8939464" y="6440755"/>
            <a:ext cx="1099724" cy="307777"/>
          </a:xfrm>
          <a:prstGeom prst="rect">
            <a:avLst/>
          </a:prstGeom>
          <a:noFill/>
        </p:spPr>
        <p:txBody>
          <a:bodyPr wrap="square" lIns="91440" tIns="45720" rIns="91440" bIns="45720">
            <a:spAutoFit/>
          </a:bodyPr>
          <a:lstStyle/>
          <a:p>
            <a:pPr algn="ctr"/>
            <a:r>
              <a:rPr lang="ko-KR" altLang="en-US" b="1" dirty="0">
                <a:solidFill>
                  <a:srgbClr val="005A8D"/>
                </a:solidFill>
                <a:effectLst/>
                <a:latin typeface="Calibri" panose="020F0502020204030204" pitchFamily="34" charset="0"/>
                <a:ea typeface="맑은 고딕" panose="020B0503020000020004" pitchFamily="50" charset="-127"/>
                <a:cs typeface="Times New Roman" panose="02020603050405020304" pitchFamily="18" charset="0"/>
              </a:rPr>
              <a:t>外国人</a:t>
            </a:r>
            <a:endParaRPr lang="en-US" altLang="ko-KR" sz="5400" b="1" cap="none" spc="0" dirty="0">
              <a:ln w="0"/>
              <a:solidFill>
                <a:srgbClr val="005A8D"/>
              </a:solidFill>
              <a:effectLst>
                <a:outerShdw blurRad="38100" dist="19050" dir="2700000" algn="tl" rotWithShape="0">
                  <a:schemeClr val="dk1">
                    <a:alpha val="40000"/>
                  </a:schemeClr>
                </a:outerShdw>
              </a:effectLst>
            </a:endParaRPr>
          </a:p>
        </p:txBody>
      </p:sp>
      <p:sp>
        <p:nvSpPr>
          <p:cNvPr id="32" name="Google Shape;161;p16">
            <a:extLst>
              <a:ext uri="{FF2B5EF4-FFF2-40B4-BE49-F238E27FC236}">
                <a16:creationId xmlns:a16="http://schemas.microsoft.com/office/drawing/2014/main" id="{943F1091-6B49-4D2B-A6C6-4312C39B8798}"/>
              </a:ext>
            </a:extLst>
          </p:cNvPr>
          <p:cNvSpPr/>
          <p:nvPr/>
        </p:nvSpPr>
        <p:spPr>
          <a:xfrm>
            <a:off x="343911" y="222644"/>
            <a:ext cx="450761" cy="492009"/>
          </a:xfrm>
          <a:prstGeom prst="rect">
            <a:avLst/>
          </a:prstGeom>
          <a:solidFill>
            <a:srgbClr val="00206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600" b="1" i="0" u="none" strike="noStrike" cap="none" dirty="0">
                <a:solidFill>
                  <a:schemeClr val="lt1"/>
                </a:solidFill>
                <a:latin typeface="SimSun" panose="02010600030101010101" pitchFamily="2" charset="-122"/>
                <a:ea typeface="SimSun" panose="02010600030101010101" pitchFamily="2" charset="-122"/>
                <a:cs typeface="Calibri"/>
                <a:sym typeface="Calibri"/>
              </a:rPr>
              <a:t>1</a:t>
            </a:r>
            <a:endParaRPr sz="2600" b="1" i="0" u="none" strike="noStrike" cap="none" dirty="0">
              <a:solidFill>
                <a:schemeClr val="lt1"/>
              </a:solidFill>
              <a:latin typeface="SimSun" panose="02010600030101010101" pitchFamily="2" charset="-122"/>
              <a:ea typeface="SimSun" panose="02010600030101010101" pitchFamily="2" charset="-122"/>
              <a:cs typeface="Calibri"/>
              <a:sym typeface="Calibri"/>
            </a:endParaRPr>
          </a:p>
        </p:txBody>
      </p:sp>
      <p:sp>
        <p:nvSpPr>
          <p:cNvPr id="33" name="Google Shape;162;p16">
            <a:extLst>
              <a:ext uri="{FF2B5EF4-FFF2-40B4-BE49-F238E27FC236}">
                <a16:creationId xmlns:a16="http://schemas.microsoft.com/office/drawing/2014/main" id="{EA858EB8-7721-4DE5-82C3-DBFFD7681A4A}"/>
              </a:ext>
            </a:extLst>
          </p:cNvPr>
          <p:cNvSpPr/>
          <p:nvPr/>
        </p:nvSpPr>
        <p:spPr>
          <a:xfrm>
            <a:off x="961740" y="207038"/>
            <a:ext cx="6188201"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ko-KR" altLang="en-US" sz="2800" b="1" dirty="0">
                <a:solidFill>
                  <a:schemeClr val="accent1">
                    <a:lumMod val="50000"/>
                  </a:schemeClr>
                </a:solidFill>
                <a:latin typeface="SimSun" panose="02010600030101010101" pitchFamily="2" charset="-122"/>
                <a:ea typeface="SimSun" panose="02010600030101010101" pitchFamily="2" charset="-122"/>
                <a:cs typeface="Calibri"/>
                <a:sym typeface="Calibri"/>
              </a:rPr>
              <a:t>冬季消防安全</a:t>
            </a:r>
          </a:p>
        </p:txBody>
      </p:sp>
      <p:sp>
        <p:nvSpPr>
          <p:cNvPr id="34" name="다이아몬드 33">
            <a:extLst>
              <a:ext uri="{FF2B5EF4-FFF2-40B4-BE49-F238E27FC236}">
                <a16:creationId xmlns:a16="http://schemas.microsoft.com/office/drawing/2014/main" id="{3296BD80-CBA0-48ED-B739-B1F134BEF9B8}"/>
              </a:ext>
            </a:extLst>
          </p:cNvPr>
          <p:cNvSpPr/>
          <p:nvPr/>
        </p:nvSpPr>
        <p:spPr>
          <a:xfrm>
            <a:off x="2147649" y="4799628"/>
            <a:ext cx="288169" cy="288169"/>
          </a:xfrm>
          <a:prstGeom prst="diamond">
            <a:avLst/>
          </a:prstGeom>
          <a:solidFill>
            <a:schemeClr val="accent2"/>
          </a:solidFill>
          <a:ln w="38100">
            <a:solidFill>
              <a:schemeClr val="accent4">
                <a:lumMod val="60000"/>
                <a:lumOff val="4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ko-KR" altLang="en-US"/>
          </a:p>
        </p:txBody>
      </p:sp>
    </p:spTree>
  </p:cSld>
  <p:clrMapOvr>
    <a:masterClrMapping/>
  </p:clrMapOvr>
  <p:transition spd="med">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pic>
        <p:nvPicPr>
          <p:cNvPr id="221" name="Google Shape;221;p20"/>
          <p:cNvPicPr preferRelativeResize="0"/>
          <p:nvPr/>
        </p:nvPicPr>
        <p:blipFill rotWithShape="1">
          <a:blip r:embed="rId3">
            <a:alphaModFix/>
          </a:blip>
          <a:srcRect/>
          <a:stretch/>
        </p:blipFill>
        <p:spPr>
          <a:xfrm>
            <a:off x="1229" y="0"/>
            <a:ext cx="9897192" cy="6875463"/>
          </a:xfrm>
          <a:prstGeom prst="rect">
            <a:avLst/>
          </a:prstGeom>
          <a:noFill/>
          <a:ln>
            <a:noFill/>
          </a:ln>
        </p:spPr>
      </p:pic>
      <p:pic>
        <p:nvPicPr>
          <p:cNvPr id="222" name="Google Shape;222;p20"/>
          <p:cNvPicPr preferRelativeResize="0"/>
          <p:nvPr/>
        </p:nvPicPr>
        <p:blipFill rotWithShape="1">
          <a:blip r:embed="rId4">
            <a:alphaModFix/>
          </a:blip>
          <a:srcRect/>
          <a:stretch/>
        </p:blipFill>
        <p:spPr>
          <a:xfrm>
            <a:off x="1302988" y="1721429"/>
            <a:ext cx="3456462" cy="20400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23" name="Google Shape;223;p20"/>
          <p:cNvSpPr/>
          <p:nvPr/>
        </p:nvSpPr>
        <p:spPr>
          <a:xfrm>
            <a:off x="5270942" y="2270817"/>
            <a:ext cx="4949825" cy="1015663"/>
          </a:xfrm>
          <a:prstGeom prst="rect">
            <a:avLst/>
          </a:prstGeom>
          <a:noFill/>
          <a:ln>
            <a:noFill/>
          </a:ln>
        </p:spPr>
        <p:txBody>
          <a:bodyPr spcFirstLastPara="1" wrap="square" lIns="91425" tIns="45700" rIns="91425" bIns="45700" anchor="t" anchorCtr="0">
            <a:noAutofit/>
          </a:bodyPr>
          <a:lstStyle/>
          <a:p>
            <a:pPr lvl="0">
              <a:lnSpc>
                <a:spcPct val="150000"/>
              </a:lnSpc>
            </a:pPr>
            <a:r>
              <a:rPr lang="zh-CN" altLang="en-US" sz="2000" b="1" dirty="0">
                <a:solidFill>
                  <a:schemeClr val="dk1"/>
                </a:solidFill>
                <a:latin typeface="SimSun" panose="02010600030101010101" pitchFamily="2" charset="-122"/>
                <a:ea typeface="SimSun" panose="02010600030101010101" pitchFamily="2" charset="-122"/>
                <a:cs typeface="Calibri"/>
                <a:sym typeface="Calibri"/>
              </a:rPr>
              <a:t>请勿将太多电器插入电源插座</a:t>
            </a:r>
            <a:endParaRPr dirty="0">
              <a:latin typeface="SimSun" panose="02010600030101010101" pitchFamily="2" charset="-122"/>
              <a:ea typeface="SimSun" panose="02010600030101010101" pitchFamily="2" charset="-122"/>
            </a:endParaRPr>
          </a:p>
        </p:txBody>
      </p:sp>
      <p:pic>
        <p:nvPicPr>
          <p:cNvPr id="224" name="Google Shape;224;p20"/>
          <p:cNvPicPr preferRelativeResize="0"/>
          <p:nvPr/>
        </p:nvPicPr>
        <p:blipFill rotWithShape="1">
          <a:blip r:embed="rId5">
            <a:alphaModFix/>
          </a:blip>
          <a:srcRect/>
          <a:stretch/>
        </p:blipFill>
        <p:spPr>
          <a:xfrm>
            <a:off x="1410883" y="4066700"/>
            <a:ext cx="3153035" cy="21848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25" name="Google Shape;225;p20"/>
          <p:cNvSpPr/>
          <p:nvPr/>
        </p:nvSpPr>
        <p:spPr>
          <a:xfrm>
            <a:off x="5258818" y="4835248"/>
            <a:ext cx="4949825" cy="1015663"/>
          </a:xfrm>
          <a:prstGeom prst="rect">
            <a:avLst/>
          </a:prstGeom>
          <a:noFill/>
          <a:ln>
            <a:noFill/>
          </a:ln>
        </p:spPr>
        <p:txBody>
          <a:bodyPr spcFirstLastPara="1" wrap="square" lIns="91425" tIns="45700" rIns="91425" bIns="45700" anchor="t" anchorCtr="0">
            <a:noAutofit/>
          </a:bodyPr>
          <a:lstStyle/>
          <a:p>
            <a:pPr lvl="0">
              <a:lnSpc>
                <a:spcPct val="150000"/>
              </a:lnSpc>
            </a:pPr>
            <a:r>
              <a:rPr lang="zh-CN" altLang="en-US" sz="2000" b="1" dirty="0">
                <a:solidFill>
                  <a:schemeClr val="dk1"/>
                </a:solidFill>
                <a:latin typeface="SimSun" panose="02010600030101010101" pitchFamily="2" charset="-122"/>
                <a:ea typeface="SimSun" panose="02010600030101010101" pitchFamily="2" charset="-122"/>
                <a:cs typeface="Calibri"/>
                <a:sym typeface="Calibri"/>
              </a:rPr>
              <a:t>请勿卷曲或对电热垫施加压力</a:t>
            </a:r>
            <a:endParaRPr dirty="0">
              <a:latin typeface="SimSun" panose="02010600030101010101" pitchFamily="2" charset="-122"/>
              <a:ea typeface="SimSun" panose="02010600030101010101" pitchFamily="2" charset="-122"/>
            </a:endParaRPr>
          </a:p>
        </p:txBody>
      </p:sp>
      <p:grpSp>
        <p:nvGrpSpPr>
          <p:cNvPr id="226" name="Google Shape;226;p20"/>
          <p:cNvGrpSpPr/>
          <p:nvPr/>
        </p:nvGrpSpPr>
        <p:grpSpPr>
          <a:xfrm>
            <a:off x="7014016" y="5704129"/>
            <a:ext cx="2794099" cy="965972"/>
            <a:chOff x="7014016" y="5704129"/>
            <a:chExt cx="2794099" cy="965972"/>
          </a:xfrm>
        </p:grpSpPr>
        <p:grpSp>
          <p:nvGrpSpPr>
            <p:cNvPr id="227" name="Google Shape;227;p20"/>
            <p:cNvGrpSpPr/>
            <p:nvPr/>
          </p:nvGrpSpPr>
          <p:grpSpPr>
            <a:xfrm>
              <a:off x="7745855" y="5850911"/>
              <a:ext cx="1295507" cy="819190"/>
              <a:chOff x="7679086" y="5914482"/>
              <a:chExt cx="1295507" cy="819190"/>
            </a:xfrm>
          </p:grpSpPr>
          <p:pic>
            <p:nvPicPr>
              <p:cNvPr id="228" name="Google Shape;228;p20"/>
              <p:cNvPicPr preferRelativeResize="0"/>
              <p:nvPr/>
            </p:nvPicPr>
            <p:blipFill rotWithShape="1">
              <a:blip r:embed="rId6">
                <a:alphaModFix/>
              </a:blip>
              <a:srcRect/>
              <a:stretch/>
            </p:blipFill>
            <p:spPr>
              <a:xfrm>
                <a:off x="7679086" y="5914482"/>
                <a:ext cx="563385" cy="817514"/>
              </a:xfrm>
              <a:prstGeom prst="rect">
                <a:avLst/>
              </a:prstGeom>
              <a:noFill/>
              <a:ln>
                <a:noFill/>
              </a:ln>
            </p:spPr>
          </p:pic>
          <p:pic>
            <p:nvPicPr>
              <p:cNvPr id="229" name="Google Shape;229;p20"/>
              <p:cNvPicPr preferRelativeResize="0"/>
              <p:nvPr/>
            </p:nvPicPr>
            <p:blipFill rotWithShape="1">
              <a:blip r:embed="rId7">
                <a:alphaModFix/>
              </a:blip>
              <a:srcRect/>
              <a:stretch/>
            </p:blipFill>
            <p:spPr>
              <a:xfrm>
                <a:off x="8393445" y="5914482"/>
                <a:ext cx="581148" cy="819190"/>
              </a:xfrm>
              <a:prstGeom prst="rect">
                <a:avLst/>
              </a:prstGeom>
              <a:noFill/>
              <a:ln>
                <a:noFill/>
              </a:ln>
            </p:spPr>
          </p:pic>
        </p:grpSp>
        <p:pic>
          <p:nvPicPr>
            <p:cNvPr id="230" name="Google Shape;230;p20"/>
            <p:cNvPicPr preferRelativeResize="0"/>
            <p:nvPr/>
          </p:nvPicPr>
          <p:blipFill rotWithShape="1">
            <a:blip r:embed="rId8">
              <a:alphaModFix/>
            </a:blip>
            <a:srcRect/>
            <a:stretch/>
          </p:blipFill>
          <p:spPr>
            <a:xfrm>
              <a:off x="7014016" y="5850911"/>
              <a:ext cx="580865" cy="817514"/>
            </a:xfrm>
            <a:prstGeom prst="rect">
              <a:avLst/>
            </a:prstGeom>
            <a:noFill/>
            <a:ln>
              <a:noFill/>
            </a:ln>
          </p:spPr>
        </p:pic>
        <p:pic>
          <p:nvPicPr>
            <p:cNvPr id="231" name="Google Shape;231;p20"/>
            <p:cNvPicPr preferRelativeResize="0"/>
            <p:nvPr/>
          </p:nvPicPr>
          <p:blipFill rotWithShape="1">
            <a:blip r:embed="rId9">
              <a:alphaModFix/>
            </a:blip>
            <a:srcRect/>
            <a:stretch/>
          </p:blipFill>
          <p:spPr>
            <a:xfrm>
              <a:off x="9174573" y="5704129"/>
              <a:ext cx="633542" cy="964296"/>
            </a:xfrm>
            <a:prstGeom prst="rect">
              <a:avLst/>
            </a:prstGeom>
            <a:noFill/>
            <a:ln>
              <a:noFill/>
            </a:ln>
          </p:spPr>
        </p:pic>
      </p:grpSp>
      <p:sp>
        <p:nvSpPr>
          <p:cNvPr id="232" name="Google Shape;232;p20"/>
          <p:cNvSpPr txBox="1">
            <a:spLocks noGrp="1"/>
          </p:cNvSpPr>
          <p:nvPr>
            <p:ph type="sldNum" idx="12"/>
          </p:nvPr>
        </p:nvSpPr>
        <p:spPr>
          <a:xfrm>
            <a:off x="3835717" y="6447668"/>
            <a:ext cx="2228215" cy="36639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6</a:t>
            </a:r>
            <a:endParaRPr dirty="0"/>
          </a:p>
        </p:txBody>
      </p:sp>
      <p:sp>
        <p:nvSpPr>
          <p:cNvPr id="16" name="직사각형 1">
            <a:extLst>
              <a:ext uri="{FF2B5EF4-FFF2-40B4-BE49-F238E27FC236}">
                <a16:creationId xmlns:a16="http://schemas.microsoft.com/office/drawing/2014/main" id="{9A655629-E333-4830-B439-3632270329D2}"/>
              </a:ext>
            </a:extLst>
          </p:cNvPr>
          <p:cNvSpPr/>
          <p:nvPr/>
        </p:nvSpPr>
        <p:spPr>
          <a:xfrm>
            <a:off x="7642912" y="428116"/>
            <a:ext cx="2137276" cy="728272"/>
          </a:xfrm>
          <a:prstGeom prst="rect">
            <a:avLst/>
          </a:prstGeom>
          <a:solidFill>
            <a:srgbClr val="7BCA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SimSun" panose="02010600030101010101" pitchFamily="2" charset="-122"/>
            </a:endParaRPr>
          </a:p>
        </p:txBody>
      </p:sp>
      <p:pic>
        <p:nvPicPr>
          <p:cNvPr id="17" name="그림 12">
            <a:extLst>
              <a:ext uri="{FF2B5EF4-FFF2-40B4-BE49-F238E27FC236}">
                <a16:creationId xmlns:a16="http://schemas.microsoft.com/office/drawing/2014/main" id="{E5216D13-D1E3-4293-8D1C-18435B03C1ED}"/>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40253" t="25787" r="34816" b="25283"/>
          <a:stretch/>
        </p:blipFill>
        <p:spPr>
          <a:xfrm>
            <a:off x="8331076" y="597925"/>
            <a:ext cx="1075271" cy="540855"/>
          </a:xfrm>
          <a:prstGeom prst="rect">
            <a:avLst/>
          </a:prstGeom>
        </p:spPr>
      </p:pic>
      <p:pic>
        <p:nvPicPr>
          <p:cNvPr id="18" name="그림 17">
            <a:extLst>
              <a:ext uri="{FF2B5EF4-FFF2-40B4-BE49-F238E27FC236}">
                <a16:creationId xmlns:a16="http://schemas.microsoft.com/office/drawing/2014/main" id="{3F6B144F-909C-4E9D-BE57-4D98AEBB9DA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449671" y="597925"/>
            <a:ext cx="1427928" cy="562106"/>
          </a:xfrm>
          <a:prstGeom prst="rect">
            <a:avLst/>
          </a:prstGeom>
        </p:spPr>
      </p:pic>
      <p:pic>
        <p:nvPicPr>
          <p:cNvPr id="24" name="Google Shape;141;p16">
            <a:extLst>
              <a:ext uri="{FF2B5EF4-FFF2-40B4-BE49-F238E27FC236}">
                <a16:creationId xmlns:a16="http://schemas.microsoft.com/office/drawing/2014/main" id="{3DE43ABD-0C79-4376-BB39-8DDAF3B49387}"/>
              </a:ext>
            </a:extLst>
          </p:cNvPr>
          <p:cNvPicPr preferRelativeResize="0"/>
          <p:nvPr/>
        </p:nvPicPr>
        <p:blipFill rotWithShape="1">
          <a:blip r:embed="rId3">
            <a:alphaModFix/>
          </a:blip>
          <a:srcRect l="53688" t="94139"/>
          <a:stretch/>
        </p:blipFill>
        <p:spPr>
          <a:xfrm>
            <a:off x="5316070" y="6475918"/>
            <a:ext cx="4583579" cy="402944"/>
          </a:xfrm>
          <a:prstGeom prst="rect">
            <a:avLst/>
          </a:prstGeom>
          <a:noFill/>
          <a:ln>
            <a:noFill/>
          </a:ln>
        </p:spPr>
      </p:pic>
      <p:sp>
        <p:nvSpPr>
          <p:cNvPr id="25" name="직사각형 24">
            <a:extLst>
              <a:ext uri="{FF2B5EF4-FFF2-40B4-BE49-F238E27FC236}">
                <a16:creationId xmlns:a16="http://schemas.microsoft.com/office/drawing/2014/main" id="{97E23C8F-CE12-4B45-B4C3-C24A89A7137E}"/>
              </a:ext>
            </a:extLst>
          </p:cNvPr>
          <p:cNvSpPr/>
          <p:nvPr/>
        </p:nvSpPr>
        <p:spPr>
          <a:xfrm>
            <a:off x="6899815" y="6482027"/>
            <a:ext cx="809265" cy="276999"/>
          </a:xfrm>
          <a:prstGeom prst="rect">
            <a:avLst/>
          </a:prstGeom>
          <a:noFill/>
        </p:spPr>
        <p:txBody>
          <a:bodyPr wrap="square" lIns="91440" tIns="45720" rIns="91440" bIns="45720">
            <a:spAutoFit/>
          </a:bodyPr>
          <a:lstStyle/>
          <a:p>
            <a:pPr algn="ctr"/>
            <a:r>
              <a:rPr lang="ko-KR" altLang="en-US" sz="1200" b="1" dirty="0">
                <a:solidFill>
                  <a:srgbClr val="9A9B9B"/>
                </a:solidFill>
                <a:effectLst/>
                <a:latin typeface="Calibri" panose="020F0502020204030204" pitchFamily="34" charset="0"/>
                <a:ea typeface="맑은 고딕" panose="020B0503020000020004" pitchFamily="50" charset="-127"/>
                <a:cs typeface="Times New Roman" panose="02020603050405020304" pitchFamily="18" charset="0"/>
              </a:rPr>
              <a:t>残障人士</a:t>
            </a:r>
            <a:endParaRPr lang="en-US" altLang="ko-KR" sz="4000" b="1" cap="none" spc="0" dirty="0">
              <a:ln w="0"/>
              <a:solidFill>
                <a:srgbClr val="9A9B9B"/>
              </a:solidFill>
              <a:effectLst>
                <a:outerShdw blurRad="38100" dist="19050" dir="2700000" algn="tl" rotWithShape="0">
                  <a:schemeClr val="dk1">
                    <a:alpha val="40000"/>
                  </a:schemeClr>
                </a:outerShdw>
              </a:effectLst>
            </a:endParaRPr>
          </a:p>
        </p:txBody>
      </p:sp>
      <p:sp>
        <p:nvSpPr>
          <p:cNvPr id="26" name="직사각형 25">
            <a:extLst>
              <a:ext uri="{FF2B5EF4-FFF2-40B4-BE49-F238E27FC236}">
                <a16:creationId xmlns:a16="http://schemas.microsoft.com/office/drawing/2014/main" id="{161C7F9E-CC29-4668-8E1E-217E849A6528}"/>
              </a:ext>
            </a:extLst>
          </p:cNvPr>
          <p:cNvSpPr/>
          <p:nvPr/>
        </p:nvSpPr>
        <p:spPr>
          <a:xfrm>
            <a:off x="7696011" y="6481372"/>
            <a:ext cx="691215" cy="276999"/>
          </a:xfrm>
          <a:prstGeom prst="rect">
            <a:avLst/>
          </a:prstGeom>
          <a:noFill/>
        </p:spPr>
        <p:txBody>
          <a:bodyPr wrap="square" lIns="91440" tIns="45720" rIns="91440" bIns="45720">
            <a:spAutoFit/>
          </a:bodyPr>
          <a:lstStyle/>
          <a:p>
            <a:pPr algn="ctr"/>
            <a:r>
              <a:rPr lang="ko-KR" altLang="en-US" sz="1200" b="1" dirty="0">
                <a:solidFill>
                  <a:srgbClr val="9A9B9B"/>
                </a:solidFill>
                <a:effectLst/>
                <a:latin typeface="Calibri" panose="020F0502020204030204" pitchFamily="34" charset="0"/>
                <a:ea typeface="맑은 고딕" panose="020B0503020000020004" pitchFamily="50" charset="-127"/>
                <a:cs typeface="Times New Roman" panose="02020603050405020304" pitchFamily="18" charset="0"/>
              </a:rPr>
              <a:t>女人</a:t>
            </a:r>
            <a:endParaRPr lang="en-US" altLang="ko-KR" sz="4000" b="1" cap="none" spc="0" dirty="0">
              <a:ln w="0"/>
              <a:solidFill>
                <a:srgbClr val="9A9B9B"/>
              </a:solidFill>
              <a:effectLst>
                <a:outerShdw blurRad="38100" dist="19050" dir="2700000" algn="tl" rotWithShape="0">
                  <a:schemeClr val="dk1">
                    <a:alpha val="40000"/>
                  </a:schemeClr>
                </a:outerShdw>
              </a:effectLst>
            </a:endParaRPr>
          </a:p>
        </p:txBody>
      </p:sp>
      <p:sp>
        <p:nvSpPr>
          <p:cNvPr id="27" name="직사각형 26">
            <a:extLst>
              <a:ext uri="{FF2B5EF4-FFF2-40B4-BE49-F238E27FC236}">
                <a16:creationId xmlns:a16="http://schemas.microsoft.com/office/drawing/2014/main" id="{456E52CB-5BF4-4F11-BA68-3B1BCF6FFA6C}"/>
              </a:ext>
            </a:extLst>
          </p:cNvPr>
          <p:cNvSpPr/>
          <p:nvPr/>
        </p:nvSpPr>
        <p:spPr>
          <a:xfrm>
            <a:off x="8520525" y="6491920"/>
            <a:ext cx="513281" cy="276999"/>
          </a:xfrm>
          <a:prstGeom prst="rect">
            <a:avLst/>
          </a:prstGeom>
          <a:noFill/>
        </p:spPr>
        <p:txBody>
          <a:bodyPr wrap="square" lIns="91440" tIns="45720" rIns="91440" bIns="45720">
            <a:spAutoFit/>
          </a:bodyPr>
          <a:lstStyle/>
          <a:p>
            <a:pPr algn="ctr"/>
            <a:r>
              <a:rPr lang="ko-KR" altLang="en-US" sz="1200" b="1" dirty="0">
                <a:solidFill>
                  <a:srgbClr val="9A9B9B"/>
                </a:solidFill>
                <a:effectLst/>
                <a:latin typeface="Calibri" panose="020F0502020204030204" pitchFamily="34" charset="0"/>
                <a:ea typeface="맑은 고딕" panose="020B0503020000020004" pitchFamily="50" charset="-127"/>
                <a:cs typeface="Times New Roman" panose="02020603050405020304" pitchFamily="18" charset="0"/>
              </a:rPr>
              <a:t>长老</a:t>
            </a:r>
            <a:endParaRPr lang="en-US" altLang="ko-KR" sz="4000" b="1" cap="none" spc="0" dirty="0">
              <a:ln w="0"/>
              <a:solidFill>
                <a:srgbClr val="9A9B9B"/>
              </a:solidFill>
              <a:effectLst>
                <a:outerShdw blurRad="38100" dist="19050" dir="2700000" algn="tl" rotWithShape="0">
                  <a:schemeClr val="dk1">
                    <a:alpha val="40000"/>
                  </a:schemeClr>
                </a:outerShdw>
              </a:effectLst>
            </a:endParaRPr>
          </a:p>
        </p:txBody>
      </p:sp>
      <p:sp>
        <p:nvSpPr>
          <p:cNvPr id="28" name="직사각형 27">
            <a:extLst>
              <a:ext uri="{FF2B5EF4-FFF2-40B4-BE49-F238E27FC236}">
                <a16:creationId xmlns:a16="http://schemas.microsoft.com/office/drawing/2014/main" id="{35340C43-6AB8-4999-BDE4-8EACAD01CEED}"/>
              </a:ext>
            </a:extLst>
          </p:cNvPr>
          <p:cNvSpPr/>
          <p:nvPr/>
        </p:nvSpPr>
        <p:spPr>
          <a:xfrm>
            <a:off x="8939464" y="6440755"/>
            <a:ext cx="1099724" cy="307777"/>
          </a:xfrm>
          <a:prstGeom prst="rect">
            <a:avLst/>
          </a:prstGeom>
          <a:noFill/>
        </p:spPr>
        <p:txBody>
          <a:bodyPr wrap="square" lIns="91440" tIns="45720" rIns="91440" bIns="45720">
            <a:spAutoFit/>
          </a:bodyPr>
          <a:lstStyle/>
          <a:p>
            <a:pPr algn="ctr"/>
            <a:r>
              <a:rPr lang="ko-KR" altLang="en-US" b="1" dirty="0">
                <a:solidFill>
                  <a:srgbClr val="005A8D"/>
                </a:solidFill>
                <a:effectLst/>
                <a:latin typeface="Calibri" panose="020F0502020204030204" pitchFamily="34" charset="0"/>
                <a:ea typeface="맑은 고딕" panose="020B0503020000020004" pitchFamily="50" charset="-127"/>
                <a:cs typeface="Times New Roman" panose="02020603050405020304" pitchFamily="18" charset="0"/>
              </a:rPr>
              <a:t>外国人</a:t>
            </a:r>
            <a:endParaRPr lang="en-US" altLang="ko-KR" sz="5400" b="1" cap="none" spc="0" dirty="0">
              <a:ln w="0"/>
              <a:solidFill>
                <a:srgbClr val="005A8D"/>
              </a:solidFill>
              <a:effectLst>
                <a:outerShdw blurRad="38100" dist="19050" dir="2700000" algn="tl" rotWithShape="0">
                  <a:schemeClr val="dk1">
                    <a:alpha val="40000"/>
                  </a:schemeClr>
                </a:outerShdw>
              </a:effectLst>
            </a:endParaRPr>
          </a:p>
        </p:txBody>
      </p:sp>
      <p:sp>
        <p:nvSpPr>
          <p:cNvPr id="31" name="다이아몬드 30">
            <a:extLst>
              <a:ext uri="{FF2B5EF4-FFF2-40B4-BE49-F238E27FC236}">
                <a16:creationId xmlns:a16="http://schemas.microsoft.com/office/drawing/2014/main" id="{378ED261-9E49-42DF-8BBC-CE33FDC507D3}"/>
              </a:ext>
            </a:extLst>
          </p:cNvPr>
          <p:cNvSpPr/>
          <p:nvPr/>
        </p:nvSpPr>
        <p:spPr>
          <a:xfrm>
            <a:off x="5051423" y="2452583"/>
            <a:ext cx="193357" cy="193357"/>
          </a:xfrm>
          <a:prstGeom prst="diamond">
            <a:avLst/>
          </a:prstGeom>
          <a:solidFill>
            <a:schemeClr val="accent2"/>
          </a:solidFill>
          <a:ln w="38100">
            <a:solidFill>
              <a:schemeClr val="accent4">
                <a:lumMod val="60000"/>
                <a:lumOff val="4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ko-KR" altLang="en-US"/>
          </a:p>
        </p:txBody>
      </p:sp>
      <p:sp>
        <p:nvSpPr>
          <p:cNvPr id="32" name="다이아몬드 31">
            <a:extLst>
              <a:ext uri="{FF2B5EF4-FFF2-40B4-BE49-F238E27FC236}">
                <a16:creationId xmlns:a16="http://schemas.microsoft.com/office/drawing/2014/main" id="{D444D2E7-9351-4131-89DE-AB2E0BFBC158}"/>
              </a:ext>
            </a:extLst>
          </p:cNvPr>
          <p:cNvSpPr/>
          <p:nvPr/>
        </p:nvSpPr>
        <p:spPr>
          <a:xfrm>
            <a:off x="5051422" y="5035541"/>
            <a:ext cx="193357" cy="193357"/>
          </a:xfrm>
          <a:prstGeom prst="diamond">
            <a:avLst/>
          </a:prstGeom>
          <a:solidFill>
            <a:schemeClr val="accent2"/>
          </a:solidFill>
          <a:ln w="38100">
            <a:solidFill>
              <a:schemeClr val="accent4">
                <a:lumMod val="60000"/>
                <a:lumOff val="4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ko-KR" altLang="en-US"/>
          </a:p>
        </p:txBody>
      </p:sp>
      <p:sp>
        <p:nvSpPr>
          <p:cNvPr id="33" name="Google Shape;161;p16">
            <a:extLst>
              <a:ext uri="{FF2B5EF4-FFF2-40B4-BE49-F238E27FC236}">
                <a16:creationId xmlns:a16="http://schemas.microsoft.com/office/drawing/2014/main" id="{596CFB22-4FAF-435E-AA9C-0923B09821C1}"/>
              </a:ext>
            </a:extLst>
          </p:cNvPr>
          <p:cNvSpPr/>
          <p:nvPr/>
        </p:nvSpPr>
        <p:spPr>
          <a:xfrm>
            <a:off x="343911" y="222644"/>
            <a:ext cx="450761" cy="492009"/>
          </a:xfrm>
          <a:prstGeom prst="rect">
            <a:avLst/>
          </a:prstGeom>
          <a:solidFill>
            <a:srgbClr val="00206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600" b="1" i="0" u="none" strike="noStrike" cap="none" dirty="0">
                <a:solidFill>
                  <a:schemeClr val="lt1"/>
                </a:solidFill>
                <a:latin typeface="SimSun" panose="02010600030101010101" pitchFamily="2" charset="-122"/>
                <a:ea typeface="SimSun" panose="02010600030101010101" pitchFamily="2" charset="-122"/>
                <a:cs typeface="Calibri"/>
                <a:sym typeface="Calibri"/>
              </a:rPr>
              <a:t>1</a:t>
            </a:r>
            <a:endParaRPr sz="2600" b="1" i="0" u="none" strike="noStrike" cap="none" dirty="0">
              <a:solidFill>
                <a:schemeClr val="lt1"/>
              </a:solidFill>
              <a:latin typeface="SimSun" panose="02010600030101010101" pitchFamily="2" charset="-122"/>
              <a:ea typeface="SimSun" panose="02010600030101010101" pitchFamily="2" charset="-122"/>
              <a:cs typeface="Calibri"/>
              <a:sym typeface="Calibri"/>
            </a:endParaRPr>
          </a:p>
        </p:txBody>
      </p:sp>
      <p:sp>
        <p:nvSpPr>
          <p:cNvPr id="34" name="Google Shape;162;p16">
            <a:extLst>
              <a:ext uri="{FF2B5EF4-FFF2-40B4-BE49-F238E27FC236}">
                <a16:creationId xmlns:a16="http://schemas.microsoft.com/office/drawing/2014/main" id="{60413293-939F-465A-BA33-BB88DA03A397}"/>
              </a:ext>
            </a:extLst>
          </p:cNvPr>
          <p:cNvSpPr/>
          <p:nvPr/>
        </p:nvSpPr>
        <p:spPr>
          <a:xfrm>
            <a:off x="961740" y="207038"/>
            <a:ext cx="6188201"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ko-KR" altLang="en-US" sz="2800" b="1" dirty="0">
                <a:solidFill>
                  <a:schemeClr val="accent1">
                    <a:lumMod val="50000"/>
                  </a:schemeClr>
                </a:solidFill>
                <a:latin typeface="SimSun" panose="02010600030101010101" pitchFamily="2" charset="-122"/>
                <a:ea typeface="SimSun" panose="02010600030101010101" pitchFamily="2" charset="-122"/>
                <a:cs typeface="Calibri"/>
                <a:sym typeface="Calibri"/>
              </a:rPr>
              <a:t>冬季消防安全</a:t>
            </a:r>
          </a:p>
        </p:txBody>
      </p:sp>
    </p:spTree>
  </p:cSld>
  <p:clrMapOvr>
    <a:masterClrMapping/>
  </p:clrMapOvr>
  <p:transition spd="med">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pic>
        <p:nvPicPr>
          <p:cNvPr id="239" name="Google Shape;239;p21"/>
          <p:cNvPicPr preferRelativeResize="0"/>
          <p:nvPr/>
        </p:nvPicPr>
        <p:blipFill rotWithShape="1">
          <a:blip r:embed="rId3">
            <a:alphaModFix/>
          </a:blip>
          <a:srcRect/>
          <a:stretch/>
        </p:blipFill>
        <p:spPr>
          <a:xfrm>
            <a:off x="1229" y="0"/>
            <a:ext cx="9897192" cy="6875463"/>
          </a:xfrm>
          <a:prstGeom prst="rect">
            <a:avLst/>
          </a:prstGeom>
          <a:noFill/>
          <a:ln>
            <a:noFill/>
          </a:ln>
        </p:spPr>
      </p:pic>
      <p:pic>
        <p:nvPicPr>
          <p:cNvPr id="240" name="Google Shape;240;p21"/>
          <p:cNvPicPr preferRelativeResize="0"/>
          <p:nvPr/>
        </p:nvPicPr>
        <p:blipFill rotWithShape="1">
          <a:blip r:embed="rId4">
            <a:alphaModFix/>
          </a:blip>
          <a:srcRect/>
          <a:stretch/>
        </p:blipFill>
        <p:spPr>
          <a:xfrm>
            <a:off x="5538290" y="1547448"/>
            <a:ext cx="4360131" cy="3996734"/>
          </a:xfrm>
          <a:prstGeom prst="rect">
            <a:avLst/>
          </a:prstGeom>
          <a:noFill/>
          <a:ln>
            <a:noFill/>
          </a:ln>
        </p:spPr>
      </p:pic>
      <p:grpSp>
        <p:nvGrpSpPr>
          <p:cNvPr id="241" name="Google Shape;241;p21"/>
          <p:cNvGrpSpPr/>
          <p:nvPr/>
        </p:nvGrpSpPr>
        <p:grpSpPr>
          <a:xfrm>
            <a:off x="781050" y="1449945"/>
            <a:ext cx="5200808" cy="1568450"/>
            <a:chOff x="1250315" y="1798643"/>
            <a:chExt cx="4806950" cy="1568450"/>
          </a:xfrm>
        </p:grpSpPr>
        <p:sp>
          <p:nvSpPr>
            <p:cNvPr id="242" name="Google Shape;242;p21"/>
            <p:cNvSpPr/>
            <p:nvPr/>
          </p:nvSpPr>
          <p:spPr>
            <a:xfrm>
              <a:off x="2943827" y="1798643"/>
              <a:ext cx="1067435" cy="156845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FFD966"/>
                </a:buClr>
                <a:buSzPts val="9600"/>
                <a:buFont typeface="Calibri"/>
                <a:buNone/>
              </a:pPr>
              <a:r>
                <a:rPr lang="en-US" sz="9600" dirty="0">
                  <a:solidFill>
                    <a:srgbClr val="FFD966"/>
                  </a:solidFill>
                  <a:latin typeface="SimSun" panose="02010600030101010101" pitchFamily="2" charset="-122"/>
                  <a:ea typeface="SimSun" panose="02010600030101010101" pitchFamily="2" charset="-122"/>
                  <a:cs typeface="Calibri"/>
                  <a:sym typeface="Calibri"/>
                </a:rPr>
                <a:t>“</a:t>
              </a:r>
              <a:endParaRPr sz="9600" dirty="0">
                <a:solidFill>
                  <a:srgbClr val="FFD966"/>
                </a:solidFill>
                <a:latin typeface="SimSun" panose="02010600030101010101" pitchFamily="2" charset="-122"/>
                <a:ea typeface="SimSun" panose="02010600030101010101" pitchFamily="2" charset="-122"/>
                <a:cs typeface="Calibri"/>
                <a:sym typeface="Calibri"/>
              </a:endParaRPr>
            </a:p>
          </p:txBody>
        </p:sp>
        <p:grpSp>
          <p:nvGrpSpPr>
            <p:cNvPr id="243" name="Google Shape;243;p21"/>
            <p:cNvGrpSpPr/>
            <p:nvPr/>
          </p:nvGrpSpPr>
          <p:grpSpPr>
            <a:xfrm>
              <a:off x="1250315" y="2418080"/>
              <a:ext cx="4806950" cy="635"/>
              <a:chOff x="1250315" y="2418080"/>
              <a:chExt cx="4806950" cy="635"/>
            </a:xfrm>
          </p:grpSpPr>
          <p:cxnSp>
            <p:nvCxnSpPr>
              <p:cNvPr id="244" name="Google Shape;244;p21"/>
              <p:cNvCxnSpPr/>
              <p:nvPr/>
            </p:nvCxnSpPr>
            <p:spPr>
              <a:xfrm>
                <a:off x="1250315" y="2418080"/>
                <a:ext cx="1929130" cy="635"/>
              </a:xfrm>
              <a:prstGeom prst="straightConnector1">
                <a:avLst/>
              </a:prstGeom>
              <a:noFill/>
              <a:ln w="12700" cap="flat" cmpd="sng">
                <a:solidFill>
                  <a:srgbClr val="FFD966"/>
                </a:solidFill>
                <a:prstDash val="solid"/>
                <a:miter lim="800000"/>
                <a:headEnd type="none" w="sm" len="sm"/>
                <a:tailEnd type="none" w="sm" len="sm"/>
              </a:ln>
            </p:spPr>
          </p:cxnSp>
          <p:cxnSp>
            <p:nvCxnSpPr>
              <p:cNvPr id="245" name="Google Shape;245;p21"/>
              <p:cNvCxnSpPr/>
              <p:nvPr/>
            </p:nvCxnSpPr>
            <p:spPr>
              <a:xfrm>
                <a:off x="4128135" y="2418080"/>
                <a:ext cx="1929130" cy="635"/>
              </a:xfrm>
              <a:prstGeom prst="straightConnector1">
                <a:avLst/>
              </a:prstGeom>
              <a:noFill/>
              <a:ln w="12700" cap="flat" cmpd="sng">
                <a:solidFill>
                  <a:srgbClr val="FFD966"/>
                </a:solidFill>
                <a:prstDash val="solid"/>
                <a:miter lim="800000"/>
                <a:headEnd type="none" w="sm" len="sm"/>
                <a:tailEnd type="none" w="sm" len="sm"/>
              </a:ln>
            </p:spPr>
          </p:cxnSp>
        </p:grpSp>
      </p:grpSp>
      <p:grpSp>
        <p:nvGrpSpPr>
          <p:cNvPr id="246" name="Google Shape;246;p21"/>
          <p:cNvGrpSpPr/>
          <p:nvPr/>
        </p:nvGrpSpPr>
        <p:grpSpPr>
          <a:xfrm>
            <a:off x="927378" y="3759256"/>
            <a:ext cx="4908838" cy="1569660"/>
            <a:chOff x="1250315" y="4571977"/>
            <a:chExt cx="4659777" cy="1408591"/>
          </a:xfrm>
        </p:grpSpPr>
        <p:sp>
          <p:nvSpPr>
            <p:cNvPr id="247" name="Google Shape;247;p21"/>
            <p:cNvSpPr/>
            <p:nvPr/>
          </p:nvSpPr>
          <p:spPr>
            <a:xfrm rot="10800000" flipH="1">
              <a:off x="3246015" y="4571977"/>
              <a:ext cx="1067435" cy="140859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FFD966"/>
                </a:buClr>
                <a:buSzPts val="9600"/>
                <a:buFont typeface="Calibri"/>
                <a:buNone/>
              </a:pPr>
              <a:r>
                <a:rPr lang="en-US" sz="9600" dirty="0">
                  <a:solidFill>
                    <a:srgbClr val="FFD966"/>
                  </a:solidFill>
                  <a:latin typeface="SimSun" panose="02010600030101010101" pitchFamily="2" charset="-122"/>
                  <a:ea typeface="SimSun" panose="02010600030101010101" pitchFamily="2" charset="-122"/>
                  <a:cs typeface="Calibri"/>
                  <a:sym typeface="Calibri"/>
                </a:rPr>
                <a:t>“</a:t>
              </a:r>
              <a:endParaRPr sz="9600" dirty="0">
                <a:solidFill>
                  <a:srgbClr val="FFD966"/>
                </a:solidFill>
                <a:latin typeface="SimSun" panose="02010600030101010101" pitchFamily="2" charset="-122"/>
                <a:ea typeface="SimSun" panose="02010600030101010101" pitchFamily="2" charset="-122"/>
                <a:cs typeface="Calibri"/>
                <a:sym typeface="Calibri"/>
              </a:endParaRPr>
            </a:p>
          </p:txBody>
        </p:sp>
        <p:grpSp>
          <p:nvGrpSpPr>
            <p:cNvPr id="248" name="Google Shape;248;p21"/>
            <p:cNvGrpSpPr/>
            <p:nvPr/>
          </p:nvGrpSpPr>
          <p:grpSpPr>
            <a:xfrm>
              <a:off x="1250315" y="5468619"/>
              <a:ext cx="4659777" cy="1"/>
              <a:chOff x="1250315" y="5468619"/>
              <a:chExt cx="4659777" cy="1"/>
            </a:xfrm>
          </p:grpSpPr>
          <p:cxnSp>
            <p:nvCxnSpPr>
              <p:cNvPr id="249" name="Google Shape;249;p21"/>
              <p:cNvCxnSpPr/>
              <p:nvPr/>
            </p:nvCxnSpPr>
            <p:spPr>
              <a:xfrm>
                <a:off x="1250315" y="5468619"/>
                <a:ext cx="1928495" cy="0"/>
              </a:xfrm>
              <a:prstGeom prst="straightConnector1">
                <a:avLst/>
              </a:prstGeom>
              <a:noFill/>
              <a:ln w="12700" cap="flat" cmpd="sng">
                <a:solidFill>
                  <a:srgbClr val="FFD966"/>
                </a:solidFill>
                <a:prstDash val="solid"/>
                <a:miter lim="800000"/>
                <a:headEnd type="none" w="sm" len="sm"/>
                <a:tailEnd type="none" w="sm" len="sm"/>
              </a:ln>
            </p:spPr>
          </p:cxnSp>
          <p:cxnSp>
            <p:nvCxnSpPr>
              <p:cNvPr id="250" name="Google Shape;250;p21"/>
              <p:cNvCxnSpPr/>
              <p:nvPr/>
            </p:nvCxnSpPr>
            <p:spPr>
              <a:xfrm>
                <a:off x="3981597" y="5468620"/>
                <a:ext cx="1928495" cy="0"/>
              </a:xfrm>
              <a:prstGeom prst="straightConnector1">
                <a:avLst/>
              </a:prstGeom>
              <a:noFill/>
              <a:ln w="12700" cap="flat" cmpd="sng">
                <a:solidFill>
                  <a:srgbClr val="FFD966"/>
                </a:solidFill>
                <a:prstDash val="solid"/>
                <a:miter lim="800000"/>
                <a:headEnd type="none" w="sm" len="sm"/>
                <a:tailEnd type="none" w="sm" len="sm"/>
              </a:ln>
            </p:spPr>
          </p:cxnSp>
        </p:grpSp>
      </p:grpSp>
      <p:sp>
        <p:nvSpPr>
          <p:cNvPr id="251" name="Google Shape;251;p21"/>
          <p:cNvSpPr/>
          <p:nvPr/>
        </p:nvSpPr>
        <p:spPr>
          <a:xfrm>
            <a:off x="886391" y="2398710"/>
            <a:ext cx="4949825" cy="1804661"/>
          </a:xfrm>
          <a:prstGeom prst="rect">
            <a:avLst/>
          </a:prstGeom>
          <a:noFill/>
          <a:ln>
            <a:noFill/>
          </a:ln>
        </p:spPr>
        <p:txBody>
          <a:bodyPr spcFirstLastPara="1" wrap="square" lIns="91425" tIns="45700" rIns="91425" bIns="45700" anchor="t" anchorCtr="0">
            <a:noAutofit/>
          </a:bodyPr>
          <a:lstStyle/>
          <a:p>
            <a:pPr marL="0" marR="0" lvl="0" indent="0" algn="ctr" rtl="0">
              <a:lnSpc>
                <a:spcPct val="160000"/>
              </a:lnSpc>
              <a:spcBef>
                <a:spcPts val="0"/>
              </a:spcBef>
              <a:spcAft>
                <a:spcPts val="0"/>
              </a:spcAft>
              <a:buNone/>
            </a:pPr>
            <a:endParaRPr lang="zh-CN" altLang="en-US" sz="1800" b="1" dirty="0">
              <a:latin typeface="SimSun" panose="02010600030101010101" pitchFamily="2" charset="-122"/>
              <a:ea typeface="SimSun" panose="02010600030101010101" pitchFamily="2" charset="-122"/>
              <a:cs typeface="Calibri"/>
              <a:sym typeface="Calibri"/>
            </a:endParaRPr>
          </a:p>
          <a:p>
            <a:pPr marL="0" marR="0" lvl="0" indent="0" algn="ctr" rtl="0">
              <a:lnSpc>
                <a:spcPct val="160000"/>
              </a:lnSpc>
              <a:spcBef>
                <a:spcPts val="0"/>
              </a:spcBef>
              <a:spcAft>
                <a:spcPts val="0"/>
              </a:spcAft>
              <a:buNone/>
            </a:pPr>
            <a:r>
              <a:rPr lang="zh-CN" altLang="en-US" sz="1800" b="1" dirty="0">
                <a:latin typeface="SimSun" panose="02010600030101010101" pitchFamily="2" charset="-122"/>
                <a:ea typeface="SimSun" panose="02010600030101010101" pitchFamily="2" charset="-122"/>
                <a:cs typeface="Calibri"/>
                <a:sym typeface="Calibri"/>
              </a:rPr>
              <a:t>当您从外面寒冷的寒冷天气回家并靠近加热器取暖时，衣服着火了。你应如何行动呢？</a:t>
            </a:r>
            <a:endParaRPr dirty="0">
              <a:latin typeface="SimSun" panose="02010600030101010101" pitchFamily="2" charset="-122"/>
              <a:ea typeface="SimSun" panose="02010600030101010101" pitchFamily="2" charset="-122"/>
            </a:endParaRPr>
          </a:p>
        </p:txBody>
      </p:sp>
      <p:grpSp>
        <p:nvGrpSpPr>
          <p:cNvPr id="252" name="Google Shape;252;p21"/>
          <p:cNvGrpSpPr/>
          <p:nvPr/>
        </p:nvGrpSpPr>
        <p:grpSpPr>
          <a:xfrm>
            <a:off x="7014016" y="5704129"/>
            <a:ext cx="2794099" cy="965972"/>
            <a:chOff x="7014016" y="5704129"/>
            <a:chExt cx="2794099" cy="965972"/>
          </a:xfrm>
        </p:grpSpPr>
        <p:grpSp>
          <p:nvGrpSpPr>
            <p:cNvPr id="253" name="Google Shape;253;p21"/>
            <p:cNvGrpSpPr/>
            <p:nvPr/>
          </p:nvGrpSpPr>
          <p:grpSpPr>
            <a:xfrm>
              <a:off x="7745855" y="5850911"/>
              <a:ext cx="1295507" cy="819190"/>
              <a:chOff x="7679086" y="5914482"/>
              <a:chExt cx="1295507" cy="819190"/>
            </a:xfrm>
          </p:grpSpPr>
          <p:pic>
            <p:nvPicPr>
              <p:cNvPr id="254" name="Google Shape;254;p21"/>
              <p:cNvPicPr preferRelativeResize="0"/>
              <p:nvPr/>
            </p:nvPicPr>
            <p:blipFill rotWithShape="1">
              <a:blip r:embed="rId5">
                <a:alphaModFix/>
              </a:blip>
              <a:srcRect/>
              <a:stretch/>
            </p:blipFill>
            <p:spPr>
              <a:xfrm>
                <a:off x="7679086" y="5914482"/>
                <a:ext cx="563385" cy="817514"/>
              </a:xfrm>
              <a:prstGeom prst="rect">
                <a:avLst/>
              </a:prstGeom>
              <a:noFill/>
              <a:ln>
                <a:noFill/>
              </a:ln>
            </p:spPr>
          </p:pic>
          <p:pic>
            <p:nvPicPr>
              <p:cNvPr id="255" name="Google Shape;255;p21"/>
              <p:cNvPicPr preferRelativeResize="0"/>
              <p:nvPr/>
            </p:nvPicPr>
            <p:blipFill rotWithShape="1">
              <a:blip r:embed="rId6">
                <a:alphaModFix/>
              </a:blip>
              <a:srcRect/>
              <a:stretch/>
            </p:blipFill>
            <p:spPr>
              <a:xfrm>
                <a:off x="8393445" y="5914482"/>
                <a:ext cx="581148" cy="819190"/>
              </a:xfrm>
              <a:prstGeom prst="rect">
                <a:avLst/>
              </a:prstGeom>
              <a:noFill/>
              <a:ln>
                <a:noFill/>
              </a:ln>
            </p:spPr>
          </p:pic>
        </p:grpSp>
        <p:pic>
          <p:nvPicPr>
            <p:cNvPr id="256" name="Google Shape;256;p21"/>
            <p:cNvPicPr preferRelativeResize="0"/>
            <p:nvPr/>
          </p:nvPicPr>
          <p:blipFill rotWithShape="1">
            <a:blip r:embed="rId7">
              <a:alphaModFix/>
            </a:blip>
            <a:srcRect/>
            <a:stretch/>
          </p:blipFill>
          <p:spPr>
            <a:xfrm>
              <a:off x="7014016" y="5850911"/>
              <a:ext cx="580865" cy="817514"/>
            </a:xfrm>
            <a:prstGeom prst="rect">
              <a:avLst/>
            </a:prstGeom>
            <a:noFill/>
            <a:ln>
              <a:noFill/>
            </a:ln>
          </p:spPr>
        </p:pic>
        <p:pic>
          <p:nvPicPr>
            <p:cNvPr id="257" name="Google Shape;257;p21"/>
            <p:cNvPicPr preferRelativeResize="0"/>
            <p:nvPr/>
          </p:nvPicPr>
          <p:blipFill rotWithShape="1">
            <a:blip r:embed="rId8">
              <a:alphaModFix/>
            </a:blip>
            <a:srcRect/>
            <a:stretch/>
          </p:blipFill>
          <p:spPr>
            <a:xfrm>
              <a:off x="9174573" y="5704129"/>
              <a:ext cx="633542" cy="964296"/>
            </a:xfrm>
            <a:prstGeom prst="rect">
              <a:avLst/>
            </a:prstGeom>
            <a:noFill/>
            <a:ln>
              <a:noFill/>
            </a:ln>
          </p:spPr>
        </p:pic>
      </p:grpSp>
      <p:sp>
        <p:nvSpPr>
          <p:cNvPr id="258" name="Google Shape;258;p21"/>
          <p:cNvSpPr txBox="1">
            <a:spLocks noGrp="1"/>
          </p:cNvSpPr>
          <p:nvPr>
            <p:ph type="sldNum" idx="12"/>
          </p:nvPr>
        </p:nvSpPr>
        <p:spPr>
          <a:xfrm>
            <a:off x="3835717" y="6447668"/>
            <a:ext cx="2228215" cy="36639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7</a:t>
            </a:r>
            <a:endParaRPr dirty="0"/>
          </a:p>
        </p:txBody>
      </p:sp>
      <p:sp>
        <p:nvSpPr>
          <p:cNvPr id="259" name="Google Shape;259;p21"/>
          <p:cNvSpPr/>
          <p:nvPr/>
        </p:nvSpPr>
        <p:spPr>
          <a:xfrm>
            <a:off x="362778" y="226012"/>
            <a:ext cx="450761" cy="492009"/>
          </a:xfrm>
          <a:prstGeom prst="rect">
            <a:avLst/>
          </a:prstGeom>
          <a:solidFill>
            <a:srgbClr val="00206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600" b="1" dirty="0">
                <a:solidFill>
                  <a:schemeClr val="lt1"/>
                </a:solidFill>
                <a:latin typeface="SimSun" panose="02010600030101010101" pitchFamily="2" charset="-122"/>
                <a:ea typeface="SimSun" panose="02010600030101010101" pitchFamily="2" charset="-122"/>
                <a:cs typeface="Calibri"/>
                <a:sym typeface="Calibri"/>
              </a:rPr>
              <a:t>2</a:t>
            </a:r>
            <a:endParaRPr sz="2600" b="1" dirty="0">
              <a:solidFill>
                <a:schemeClr val="lt1"/>
              </a:solidFill>
              <a:latin typeface="SimSun" panose="02010600030101010101" pitchFamily="2" charset="-122"/>
              <a:ea typeface="SimSun" panose="02010600030101010101" pitchFamily="2" charset="-122"/>
              <a:cs typeface="Calibri"/>
              <a:sym typeface="Calibri"/>
            </a:endParaRPr>
          </a:p>
        </p:txBody>
      </p:sp>
      <p:sp>
        <p:nvSpPr>
          <p:cNvPr id="260" name="Google Shape;260;p21"/>
          <p:cNvSpPr/>
          <p:nvPr/>
        </p:nvSpPr>
        <p:spPr>
          <a:xfrm>
            <a:off x="944283" y="192476"/>
            <a:ext cx="6188201"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zh-CN" altLang="en-US" sz="2800" b="1" dirty="0">
                <a:solidFill>
                  <a:srgbClr val="002060"/>
                </a:solidFill>
                <a:latin typeface="SimSun" panose="02010600030101010101" pitchFamily="2" charset="-122"/>
                <a:ea typeface="SimSun" panose="02010600030101010101" pitchFamily="2" charset="-122"/>
                <a:cs typeface="Calibri"/>
                <a:sym typeface="Calibri"/>
              </a:rPr>
              <a:t>当衣服着火时</a:t>
            </a:r>
            <a:endParaRPr lang="en-US" sz="2800" dirty="0">
              <a:latin typeface="SimSun" panose="02010600030101010101" pitchFamily="2" charset="-122"/>
              <a:ea typeface="SimSun" panose="02010600030101010101" pitchFamily="2" charset="-122"/>
            </a:endParaRPr>
          </a:p>
        </p:txBody>
      </p:sp>
      <p:sp>
        <p:nvSpPr>
          <p:cNvPr id="24" name="직사각형 1">
            <a:extLst>
              <a:ext uri="{FF2B5EF4-FFF2-40B4-BE49-F238E27FC236}">
                <a16:creationId xmlns:a16="http://schemas.microsoft.com/office/drawing/2014/main" id="{61E1282C-F229-43DD-A592-7053CD912D9F}"/>
              </a:ext>
            </a:extLst>
          </p:cNvPr>
          <p:cNvSpPr/>
          <p:nvPr/>
        </p:nvSpPr>
        <p:spPr>
          <a:xfrm>
            <a:off x="7642912" y="428116"/>
            <a:ext cx="2137276" cy="728272"/>
          </a:xfrm>
          <a:prstGeom prst="rect">
            <a:avLst/>
          </a:prstGeom>
          <a:solidFill>
            <a:srgbClr val="7BCA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SimSun" panose="02010600030101010101" pitchFamily="2" charset="-122"/>
            </a:endParaRPr>
          </a:p>
        </p:txBody>
      </p:sp>
      <p:pic>
        <p:nvPicPr>
          <p:cNvPr id="25" name="그림 12">
            <a:extLst>
              <a:ext uri="{FF2B5EF4-FFF2-40B4-BE49-F238E27FC236}">
                <a16:creationId xmlns:a16="http://schemas.microsoft.com/office/drawing/2014/main" id="{CFE69381-B634-44DA-A97A-E9241DF10525}"/>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40253" t="25787" r="34816" b="25283"/>
          <a:stretch/>
        </p:blipFill>
        <p:spPr>
          <a:xfrm>
            <a:off x="8331076" y="597925"/>
            <a:ext cx="1075271" cy="540855"/>
          </a:xfrm>
          <a:prstGeom prst="rect">
            <a:avLst/>
          </a:prstGeom>
        </p:spPr>
      </p:pic>
      <p:pic>
        <p:nvPicPr>
          <p:cNvPr id="26" name="그림 25">
            <a:extLst>
              <a:ext uri="{FF2B5EF4-FFF2-40B4-BE49-F238E27FC236}">
                <a16:creationId xmlns:a16="http://schemas.microsoft.com/office/drawing/2014/main" id="{4DBE1F7A-85B6-466C-887C-ABE3EAB8A06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449671" y="597925"/>
            <a:ext cx="1427928" cy="562106"/>
          </a:xfrm>
          <a:prstGeom prst="rect">
            <a:avLst/>
          </a:prstGeom>
        </p:spPr>
      </p:pic>
      <p:pic>
        <p:nvPicPr>
          <p:cNvPr id="32" name="Google Shape;141;p16">
            <a:extLst>
              <a:ext uri="{FF2B5EF4-FFF2-40B4-BE49-F238E27FC236}">
                <a16:creationId xmlns:a16="http://schemas.microsoft.com/office/drawing/2014/main" id="{D218D3A4-2B33-4CD5-8B67-5D7717A477CA}"/>
              </a:ext>
            </a:extLst>
          </p:cNvPr>
          <p:cNvPicPr preferRelativeResize="0"/>
          <p:nvPr/>
        </p:nvPicPr>
        <p:blipFill rotWithShape="1">
          <a:blip r:embed="rId3">
            <a:alphaModFix/>
          </a:blip>
          <a:srcRect l="53688" t="94139"/>
          <a:stretch/>
        </p:blipFill>
        <p:spPr>
          <a:xfrm>
            <a:off x="5316070" y="6475918"/>
            <a:ext cx="4583579" cy="402944"/>
          </a:xfrm>
          <a:prstGeom prst="rect">
            <a:avLst/>
          </a:prstGeom>
          <a:noFill/>
          <a:ln>
            <a:noFill/>
          </a:ln>
        </p:spPr>
      </p:pic>
      <p:sp>
        <p:nvSpPr>
          <p:cNvPr id="33" name="직사각형 32">
            <a:extLst>
              <a:ext uri="{FF2B5EF4-FFF2-40B4-BE49-F238E27FC236}">
                <a16:creationId xmlns:a16="http://schemas.microsoft.com/office/drawing/2014/main" id="{074AD0F6-0860-4085-9E91-C4FEAE3AB4AA}"/>
              </a:ext>
            </a:extLst>
          </p:cNvPr>
          <p:cNvSpPr/>
          <p:nvPr/>
        </p:nvSpPr>
        <p:spPr>
          <a:xfrm>
            <a:off x="6899815" y="6482027"/>
            <a:ext cx="809265" cy="276999"/>
          </a:xfrm>
          <a:prstGeom prst="rect">
            <a:avLst/>
          </a:prstGeom>
          <a:noFill/>
        </p:spPr>
        <p:txBody>
          <a:bodyPr wrap="square" lIns="91440" tIns="45720" rIns="91440" bIns="45720">
            <a:spAutoFit/>
          </a:bodyPr>
          <a:lstStyle/>
          <a:p>
            <a:pPr algn="ctr"/>
            <a:r>
              <a:rPr lang="ko-KR" altLang="en-US" sz="1200" b="1" dirty="0">
                <a:solidFill>
                  <a:srgbClr val="9A9B9B"/>
                </a:solidFill>
                <a:effectLst/>
                <a:latin typeface="Calibri" panose="020F0502020204030204" pitchFamily="34" charset="0"/>
                <a:ea typeface="맑은 고딕" panose="020B0503020000020004" pitchFamily="50" charset="-127"/>
                <a:cs typeface="Times New Roman" panose="02020603050405020304" pitchFamily="18" charset="0"/>
              </a:rPr>
              <a:t>残障人士</a:t>
            </a:r>
            <a:endParaRPr lang="en-US" altLang="ko-KR" sz="4000" b="1" cap="none" spc="0" dirty="0">
              <a:ln w="0"/>
              <a:solidFill>
                <a:srgbClr val="9A9B9B"/>
              </a:solidFill>
              <a:effectLst>
                <a:outerShdw blurRad="38100" dist="19050" dir="2700000" algn="tl" rotWithShape="0">
                  <a:schemeClr val="dk1">
                    <a:alpha val="40000"/>
                  </a:schemeClr>
                </a:outerShdw>
              </a:effectLst>
            </a:endParaRPr>
          </a:p>
        </p:txBody>
      </p:sp>
      <p:sp>
        <p:nvSpPr>
          <p:cNvPr id="34" name="직사각형 33">
            <a:extLst>
              <a:ext uri="{FF2B5EF4-FFF2-40B4-BE49-F238E27FC236}">
                <a16:creationId xmlns:a16="http://schemas.microsoft.com/office/drawing/2014/main" id="{B88CB9C7-6D46-4910-A98A-F62E3B0AF945}"/>
              </a:ext>
            </a:extLst>
          </p:cNvPr>
          <p:cNvSpPr/>
          <p:nvPr/>
        </p:nvSpPr>
        <p:spPr>
          <a:xfrm>
            <a:off x="7696011" y="6481372"/>
            <a:ext cx="691215" cy="276999"/>
          </a:xfrm>
          <a:prstGeom prst="rect">
            <a:avLst/>
          </a:prstGeom>
          <a:noFill/>
        </p:spPr>
        <p:txBody>
          <a:bodyPr wrap="square" lIns="91440" tIns="45720" rIns="91440" bIns="45720">
            <a:spAutoFit/>
          </a:bodyPr>
          <a:lstStyle/>
          <a:p>
            <a:pPr algn="ctr"/>
            <a:r>
              <a:rPr lang="ko-KR" altLang="en-US" sz="1200" b="1" dirty="0">
                <a:solidFill>
                  <a:srgbClr val="9A9B9B"/>
                </a:solidFill>
                <a:effectLst/>
                <a:latin typeface="Calibri" panose="020F0502020204030204" pitchFamily="34" charset="0"/>
                <a:ea typeface="맑은 고딕" panose="020B0503020000020004" pitchFamily="50" charset="-127"/>
                <a:cs typeface="Times New Roman" panose="02020603050405020304" pitchFamily="18" charset="0"/>
              </a:rPr>
              <a:t>女人</a:t>
            </a:r>
            <a:endParaRPr lang="en-US" altLang="ko-KR" sz="4000" b="1" cap="none" spc="0" dirty="0">
              <a:ln w="0"/>
              <a:solidFill>
                <a:srgbClr val="9A9B9B"/>
              </a:solidFill>
              <a:effectLst>
                <a:outerShdw blurRad="38100" dist="19050" dir="2700000" algn="tl" rotWithShape="0">
                  <a:schemeClr val="dk1">
                    <a:alpha val="40000"/>
                  </a:schemeClr>
                </a:outerShdw>
              </a:effectLst>
            </a:endParaRPr>
          </a:p>
        </p:txBody>
      </p:sp>
      <p:sp>
        <p:nvSpPr>
          <p:cNvPr id="35" name="직사각형 34">
            <a:extLst>
              <a:ext uri="{FF2B5EF4-FFF2-40B4-BE49-F238E27FC236}">
                <a16:creationId xmlns:a16="http://schemas.microsoft.com/office/drawing/2014/main" id="{1B952613-892E-4617-8B45-290A5D67B0F2}"/>
              </a:ext>
            </a:extLst>
          </p:cNvPr>
          <p:cNvSpPr/>
          <p:nvPr/>
        </p:nvSpPr>
        <p:spPr>
          <a:xfrm>
            <a:off x="8520525" y="6491920"/>
            <a:ext cx="513281" cy="276999"/>
          </a:xfrm>
          <a:prstGeom prst="rect">
            <a:avLst/>
          </a:prstGeom>
          <a:noFill/>
        </p:spPr>
        <p:txBody>
          <a:bodyPr wrap="square" lIns="91440" tIns="45720" rIns="91440" bIns="45720">
            <a:spAutoFit/>
          </a:bodyPr>
          <a:lstStyle/>
          <a:p>
            <a:pPr algn="ctr"/>
            <a:r>
              <a:rPr lang="ko-KR" altLang="en-US" sz="1200" b="1" dirty="0">
                <a:solidFill>
                  <a:srgbClr val="9A9B9B"/>
                </a:solidFill>
                <a:effectLst/>
                <a:latin typeface="Calibri" panose="020F0502020204030204" pitchFamily="34" charset="0"/>
                <a:ea typeface="맑은 고딕" panose="020B0503020000020004" pitchFamily="50" charset="-127"/>
                <a:cs typeface="Times New Roman" panose="02020603050405020304" pitchFamily="18" charset="0"/>
              </a:rPr>
              <a:t>长老</a:t>
            </a:r>
            <a:endParaRPr lang="en-US" altLang="ko-KR" sz="4000" b="1" cap="none" spc="0" dirty="0">
              <a:ln w="0"/>
              <a:solidFill>
                <a:srgbClr val="9A9B9B"/>
              </a:solidFill>
              <a:effectLst>
                <a:outerShdw blurRad="38100" dist="19050" dir="2700000" algn="tl" rotWithShape="0">
                  <a:schemeClr val="dk1">
                    <a:alpha val="40000"/>
                  </a:schemeClr>
                </a:outerShdw>
              </a:effectLst>
            </a:endParaRPr>
          </a:p>
        </p:txBody>
      </p:sp>
      <p:sp>
        <p:nvSpPr>
          <p:cNvPr id="36" name="직사각형 35">
            <a:extLst>
              <a:ext uri="{FF2B5EF4-FFF2-40B4-BE49-F238E27FC236}">
                <a16:creationId xmlns:a16="http://schemas.microsoft.com/office/drawing/2014/main" id="{037B940F-E4C9-4D4A-830A-EC524B9B094C}"/>
              </a:ext>
            </a:extLst>
          </p:cNvPr>
          <p:cNvSpPr/>
          <p:nvPr/>
        </p:nvSpPr>
        <p:spPr>
          <a:xfrm>
            <a:off x="8939464" y="6440755"/>
            <a:ext cx="1099724" cy="307777"/>
          </a:xfrm>
          <a:prstGeom prst="rect">
            <a:avLst/>
          </a:prstGeom>
          <a:noFill/>
        </p:spPr>
        <p:txBody>
          <a:bodyPr wrap="square" lIns="91440" tIns="45720" rIns="91440" bIns="45720">
            <a:spAutoFit/>
          </a:bodyPr>
          <a:lstStyle/>
          <a:p>
            <a:pPr algn="ctr"/>
            <a:r>
              <a:rPr lang="ko-KR" altLang="en-US" b="1" dirty="0">
                <a:solidFill>
                  <a:srgbClr val="005A8D"/>
                </a:solidFill>
                <a:effectLst/>
                <a:latin typeface="Calibri" panose="020F0502020204030204" pitchFamily="34" charset="0"/>
                <a:ea typeface="맑은 고딕" panose="020B0503020000020004" pitchFamily="50" charset="-127"/>
                <a:cs typeface="Times New Roman" panose="02020603050405020304" pitchFamily="18" charset="0"/>
              </a:rPr>
              <a:t>外国人</a:t>
            </a:r>
            <a:endParaRPr lang="en-US" altLang="ko-KR" sz="5400" b="1" cap="none" spc="0" dirty="0">
              <a:ln w="0"/>
              <a:solidFill>
                <a:srgbClr val="005A8D"/>
              </a:solidFill>
              <a:effectLst>
                <a:outerShdw blurRad="38100" dist="19050" dir="2700000" algn="tl" rotWithShape="0">
                  <a:schemeClr val="dk1">
                    <a:alpha val="40000"/>
                  </a:schemeClr>
                </a:outerShdw>
              </a:effectLst>
            </a:endParaRPr>
          </a:p>
        </p:txBody>
      </p:sp>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240"/>
                                        </p:tgtEl>
                                        <p:attrNameLst>
                                          <p:attrName>style.visibility</p:attrName>
                                        </p:attrNameLst>
                                      </p:cBhvr>
                                      <p:to>
                                        <p:strVal val="visible"/>
                                      </p:to>
                                    </p:set>
                                    <p:animEffect transition="in" filter="fade">
                                      <p:cBhvr>
                                        <p:cTn id="7" dur="500"/>
                                        <p:tgtEl>
                                          <p:spTgt spid="2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pic>
        <p:nvPicPr>
          <p:cNvPr id="265" name="Google Shape;265;p22"/>
          <p:cNvPicPr preferRelativeResize="0"/>
          <p:nvPr/>
        </p:nvPicPr>
        <p:blipFill rotWithShape="1">
          <a:blip r:embed="rId3">
            <a:alphaModFix/>
          </a:blip>
          <a:srcRect/>
          <a:stretch/>
        </p:blipFill>
        <p:spPr>
          <a:xfrm>
            <a:off x="0" y="-1"/>
            <a:ext cx="9897192" cy="6875463"/>
          </a:xfrm>
          <a:prstGeom prst="rect">
            <a:avLst/>
          </a:prstGeom>
          <a:noFill/>
          <a:ln>
            <a:noFill/>
          </a:ln>
        </p:spPr>
      </p:pic>
      <p:pic>
        <p:nvPicPr>
          <p:cNvPr id="266" name="Google Shape;266;p22"/>
          <p:cNvPicPr preferRelativeResize="0"/>
          <p:nvPr/>
        </p:nvPicPr>
        <p:blipFill rotWithShape="1">
          <a:blip r:embed="rId4">
            <a:alphaModFix/>
          </a:blip>
          <a:srcRect l="2759" t="13212" r="75364" b="20806"/>
          <a:stretch/>
        </p:blipFill>
        <p:spPr>
          <a:xfrm>
            <a:off x="868977" y="1312065"/>
            <a:ext cx="2966740" cy="23680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67" name="Google Shape;267;p22"/>
          <p:cNvPicPr preferRelativeResize="0"/>
          <p:nvPr/>
        </p:nvPicPr>
        <p:blipFill rotWithShape="1">
          <a:blip r:embed="rId4">
            <a:alphaModFix/>
          </a:blip>
          <a:srcRect l="26396" t="13052" r="50885" b="21320"/>
          <a:stretch/>
        </p:blipFill>
        <p:spPr>
          <a:xfrm>
            <a:off x="6492192" y="3680146"/>
            <a:ext cx="2507323" cy="20239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68" name="Google Shape;268;p22"/>
          <p:cNvSpPr/>
          <p:nvPr/>
        </p:nvSpPr>
        <p:spPr>
          <a:xfrm>
            <a:off x="4401364" y="2100248"/>
            <a:ext cx="4538100" cy="869700"/>
          </a:xfrm>
          <a:prstGeom prst="rect">
            <a:avLst/>
          </a:prstGeom>
          <a:noFill/>
          <a:ln>
            <a:noFill/>
          </a:ln>
        </p:spPr>
        <p:txBody>
          <a:bodyPr spcFirstLastPara="1" wrap="square" lIns="91425" tIns="45700" rIns="91425" bIns="45700" anchor="t" anchorCtr="0">
            <a:noAutofit/>
          </a:bodyPr>
          <a:lstStyle/>
          <a:p>
            <a:pPr lvl="0">
              <a:lnSpc>
                <a:spcPct val="150000"/>
              </a:lnSpc>
            </a:pPr>
            <a:r>
              <a:rPr lang="zh-CN" altLang="en-US" sz="1800" b="1" dirty="0">
                <a:solidFill>
                  <a:schemeClr val="dk1"/>
                </a:solidFill>
                <a:latin typeface="SimSun" panose="02010600030101010101" pitchFamily="2" charset="-122"/>
                <a:ea typeface="SimSun" panose="02010600030101010101" pitchFamily="2" charset="-122"/>
                <a:cs typeface="Calibri"/>
                <a:sym typeface="Calibri"/>
              </a:rPr>
              <a:t>首先，衣服上着火时应站着不动</a:t>
            </a:r>
            <a:endParaRPr dirty="0">
              <a:latin typeface="SimSun" panose="02010600030101010101" pitchFamily="2" charset="-122"/>
              <a:ea typeface="SimSun" panose="02010600030101010101" pitchFamily="2" charset="-122"/>
            </a:endParaRPr>
          </a:p>
        </p:txBody>
      </p:sp>
      <p:sp>
        <p:nvSpPr>
          <p:cNvPr id="269" name="Google Shape;269;p22"/>
          <p:cNvSpPr/>
          <p:nvPr/>
        </p:nvSpPr>
        <p:spPr>
          <a:xfrm>
            <a:off x="1617731" y="4104543"/>
            <a:ext cx="5283000" cy="783300"/>
          </a:xfrm>
          <a:prstGeom prst="rect">
            <a:avLst/>
          </a:prstGeom>
          <a:noFill/>
          <a:ln>
            <a:noFill/>
          </a:ln>
        </p:spPr>
        <p:txBody>
          <a:bodyPr spcFirstLastPara="1" wrap="square" lIns="91425" tIns="45700" rIns="91425" bIns="45700" anchor="t" anchorCtr="0">
            <a:noAutofit/>
          </a:bodyPr>
          <a:lstStyle/>
          <a:p>
            <a:pPr lvl="0">
              <a:lnSpc>
                <a:spcPct val="150000"/>
              </a:lnSpc>
            </a:pPr>
            <a:endParaRPr lang="zh-CN" altLang="en-US" sz="1600" b="1" dirty="0">
              <a:solidFill>
                <a:schemeClr val="dk1"/>
              </a:solidFill>
              <a:latin typeface="SimSun" panose="02010600030101010101" pitchFamily="2" charset="-122"/>
              <a:ea typeface="SimSun" panose="02010600030101010101" pitchFamily="2" charset="-122"/>
              <a:cs typeface="Calibri"/>
              <a:sym typeface="Calibri"/>
            </a:endParaRPr>
          </a:p>
          <a:p>
            <a:pPr lvl="0">
              <a:lnSpc>
                <a:spcPct val="150000"/>
              </a:lnSpc>
            </a:pPr>
            <a:r>
              <a:rPr lang="zh-CN" altLang="en-US" sz="1600" b="1" dirty="0">
                <a:solidFill>
                  <a:schemeClr val="dk1"/>
                </a:solidFill>
                <a:latin typeface="SimSun" panose="02010600030101010101" pitchFamily="2" charset="-122"/>
                <a:ea typeface="SimSun" panose="02010600030101010101" pitchFamily="2" charset="-122"/>
                <a:cs typeface="Calibri"/>
                <a:sym typeface="Calibri"/>
              </a:rPr>
              <a:t>遮住眼睛，鼻子和嘴巴，以免灼伤面部和吸入烟雾</a:t>
            </a:r>
            <a:endParaRPr sz="1600" b="1" dirty="0">
              <a:solidFill>
                <a:schemeClr val="dk1"/>
              </a:solidFill>
              <a:latin typeface="SimSun" panose="02010600030101010101" pitchFamily="2" charset="-122"/>
              <a:ea typeface="SimSun" panose="02010600030101010101" pitchFamily="2" charset="-122"/>
              <a:cs typeface="Calibri"/>
              <a:sym typeface="Calibri"/>
            </a:endParaRPr>
          </a:p>
        </p:txBody>
      </p:sp>
      <p:grpSp>
        <p:nvGrpSpPr>
          <p:cNvPr id="270" name="Google Shape;270;p22"/>
          <p:cNvGrpSpPr/>
          <p:nvPr/>
        </p:nvGrpSpPr>
        <p:grpSpPr>
          <a:xfrm>
            <a:off x="7014016" y="5704129"/>
            <a:ext cx="2794099" cy="965972"/>
            <a:chOff x="7014016" y="5704129"/>
            <a:chExt cx="2794099" cy="965972"/>
          </a:xfrm>
        </p:grpSpPr>
        <p:grpSp>
          <p:nvGrpSpPr>
            <p:cNvPr id="271" name="Google Shape;271;p22"/>
            <p:cNvGrpSpPr/>
            <p:nvPr/>
          </p:nvGrpSpPr>
          <p:grpSpPr>
            <a:xfrm>
              <a:off x="7745855" y="5850911"/>
              <a:ext cx="1295507" cy="819190"/>
              <a:chOff x="7679086" y="5914482"/>
              <a:chExt cx="1295507" cy="819190"/>
            </a:xfrm>
          </p:grpSpPr>
          <p:pic>
            <p:nvPicPr>
              <p:cNvPr id="272" name="Google Shape;272;p22"/>
              <p:cNvPicPr preferRelativeResize="0"/>
              <p:nvPr/>
            </p:nvPicPr>
            <p:blipFill rotWithShape="1">
              <a:blip r:embed="rId5">
                <a:alphaModFix/>
              </a:blip>
              <a:srcRect/>
              <a:stretch/>
            </p:blipFill>
            <p:spPr>
              <a:xfrm>
                <a:off x="7679086" y="5914482"/>
                <a:ext cx="563385" cy="817514"/>
              </a:xfrm>
              <a:prstGeom prst="rect">
                <a:avLst/>
              </a:prstGeom>
              <a:noFill/>
              <a:ln>
                <a:noFill/>
              </a:ln>
            </p:spPr>
          </p:pic>
          <p:pic>
            <p:nvPicPr>
              <p:cNvPr id="273" name="Google Shape;273;p22"/>
              <p:cNvPicPr preferRelativeResize="0"/>
              <p:nvPr/>
            </p:nvPicPr>
            <p:blipFill rotWithShape="1">
              <a:blip r:embed="rId6">
                <a:alphaModFix/>
              </a:blip>
              <a:srcRect/>
              <a:stretch/>
            </p:blipFill>
            <p:spPr>
              <a:xfrm>
                <a:off x="8393445" y="5914482"/>
                <a:ext cx="581148" cy="819190"/>
              </a:xfrm>
              <a:prstGeom prst="rect">
                <a:avLst/>
              </a:prstGeom>
              <a:noFill/>
              <a:ln>
                <a:noFill/>
              </a:ln>
            </p:spPr>
          </p:pic>
        </p:grpSp>
        <p:pic>
          <p:nvPicPr>
            <p:cNvPr id="274" name="Google Shape;274;p22"/>
            <p:cNvPicPr preferRelativeResize="0"/>
            <p:nvPr/>
          </p:nvPicPr>
          <p:blipFill rotWithShape="1">
            <a:blip r:embed="rId7">
              <a:alphaModFix/>
            </a:blip>
            <a:srcRect/>
            <a:stretch/>
          </p:blipFill>
          <p:spPr>
            <a:xfrm>
              <a:off x="7014016" y="5850911"/>
              <a:ext cx="580865" cy="817514"/>
            </a:xfrm>
            <a:prstGeom prst="rect">
              <a:avLst/>
            </a:prstGeom>
            <a:noFill/>
            <a:ln>
              <a:noFill/>
            </a:ln>
          </p:spPr>
        </p:pic>
        <p:pic>
          <p:nvPicPr>
            <p:cNvPr id="275" name="Google Shape;275;p22"/>
            <p:cNvPicPr preferRelativeResize="0"/>
            <p:nvPr/>
          </p:nvPicPr>
          <p:blipFill rotWithShape="1">
            <a:blip r:embed="rId8">
              <a:alphaModFix/>
            </a:blip>
            <a:srcRect/>
            <a:stretch/>
          </p:blipFill>
          <p:spPr>
            <a:xfrm>
              <a:off x="9174573" y="5704129"/>
              <a:ext cx="633542" cy="964296"/>
            </a:xfrm>
            <a:prstGeom prst="rect">
              <a:avLst/>
            </a:prstGeom>
            <a:noFill/>
            <a:ln>
              <a:noFill/>
            </a:ln>
          </p:spPr>
        </p:pic>
      </p:grpSp>
      <p:sp>
        <p:nvSpPr>
          <p:cNvPr id="276" name="Google Shape;276;p22"/>
          <p:cNvSpPr txBox="1">
            <a:spLocks noGrp="1"/>
          </p:cNvSpPr>
          <p:nvPr>
            <p:ph type="sldNum" idx="12"/>
          </p:nvPr>
        </p:nvSpPr>
        <p:spPr>
          <a:xfrm>
            <a:off x="3835717" y="6447668"/>
            <a:ext cx="2228215" cy="36639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8</a:t>
            </a:r>
            <a:endParaRPr dirty="0"/>
          </a:p>
        </p:txBody>
      </p:sp>
      <p:sp>
        <p:nvSpPr>
          <p:cNvPr id="16" name="직사각형 1">
            <a:extLst>
              <a:ext uri="{FF2B5EF4-FFF2-40B4-BE49-F238E27FC236}">
                <a16:creationId xmlns:a16="http://schemas.microsoft.com/office/drawing/2014/main" id="{7175D783-52FF-4F73-9F45-46974C0CAA0B}"/>
              </a:ext>
            </a:extLst>
          </p:cNvPr>
          <p:cNvSpPr/>
          <p:nvPr/>
        </p:nvSpPr>
        <p:spPr>
          <a:xfrm>
            <a:off x="7642912" y="428116"/>
            <a:ext cx="2137276" cy="728272"/>
          </a:xfrm>
          <a:prstGeom prst="rect">
            <a:avLst/>
          </a:prstGeom>
          <a:solidFill>
            <a:srgbClr val="7BCA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SimSun" panose="02010600030101010101" pitchFamily="2" charset="-122"/>
            </a:endParaRPr>
          </a:p>
        </p:txBody>
      </p:sp>
      <p:pic>
        <p:nvPicPr>
          <p:cNvPr id="17" name="그림 12">
            <a:extLst>
              <a:ext uri="{FF2B5EF4-FFF2-40B4-BE49-F238E27FC236}">
                <a16:creationId xmlns:a16="http://schemas.microsoft.com/office/drawing/2014/main" id="{954C0AB4-D894-4154-A588-D203C20F4834}"/>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40253" t="25787" r="34816" b="25283"/>
          <a:stretch/>
        </p:blipFill>
        <p:spPr>
          <a:xfrm>
            <a:off x="8331076" y="597925"/>
            <a:ext cx="1075271" cy="540855"/>
          </a:xfrm>
          <a:prstGeom prst="rect">
            <a:avLst/>
          </a:prstGeom>
        </p:spPr>
      </p:pic>
      <p:pic>
        <p:nvPicPr>
          <p:cNvPr id="18" name="그림 17">
            <a:extLst>
              <a:ext uri="{FF2B5EF4-FFF2-40B4-BE49-F238E27FC236}">
                <a16:creationId xmlns:a16="http://schemas.microsoft.com/office/drawing/2014/main" id="{E6C95FDA-73CF-4A14-90A4-99AAB938A27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449671" y="597925"/>
            <a:ext cx="1427928" cy="562106"/>
          </a:xfrm>
          <a:prstGeom prst="rect">
            <a:avLst/>
          </a:prstGeom>
        </p:spPr>
      </p:pic>
      <p:pic>
        <p:nvPicPr>
          <p:cNvPr id="24" name="Google Shape;141;p16">
            <a:extLst>
              <a:ext uri="{FF2B5EF4-FFF2-40B4-BE49-F238E27FC236}">
                <a16:creationId xmlns:a16="http://schemas.microsoft.com/office/drawing/2014/main" id="{E779AEEE-D8F3-4E93-B320-EE735EB5841C}"/>
              </a:ext>
            </a:extLst>
          </p:cNvPr>
          <p:cNvPicPr preferRelativeResize="0"/>
          <p:nvPr/>
        </p:nvPicPr>
        <p:blipFill rotWithShape="1">
          <a:blip r:embed="rId3">
            <a:alphaModFix/>
          </a:blip>
          <a:srcRect l="53688" t="94139"/>
          <a:stretch/>
        </p:blipFill>
        <p:spPr>
          <a:xfrm>
            <a:off x="5316070" y="6475918"/>
            <a:ext cx="4583579" cy="402944"/>
          </a:xfrm>
          <a:prstGeom prst="rect">
            <a:avLst/>
          </a:prstGeom>
          <a:noFill/>
          <a:ln>
            <a:noFill/>
          </a:ln>
        </p:spPr>
      </p:pic>
      <p:sp>
        <p:nvSpPr>
          <p:cNvPr id="25" name="직사각형 24">
            <a:extLst>
              <a:ext uri="{FF2B5EF4-FFF2-40B4-BE49-F238E27FC236}">
                <a16:creationId xmlns:a16="http://schemas.microsoft.com/office/drawing/2014/main" id="{D10F86C0-F55F-438B-905E-EBBCD66A2226}"/>
              </a:ext>
            </a:extLst>
          </p:cNvPr>
          <p:cNvSpPr/>
          <p:nvPr/>
        </p:nvSpPr>
        <p:spPr>
          <a:xfrm>
            <a:off x="6899815" y="6482027"/>
            <a:ext cx="809265" cy="276999"/>
          </a:xfrm>
          <a:prstGeom prst="rect">
            <a:avLst/>
          </a:prstGeom>
          <a:noFill/>
        </p:spPr>
        <p:txBody>
          <a:bodyPr wrap="square" lIns="91440" tIns="45720" rIns="91440" bIns="45720">
            <a:spAutoFit/>
          </a:bodyPr>
          <a:lstStyle/>
          <a:p>
            <a:pPr algn="ctr"/>
            <a:r>
              <a:rPr lang="ko-KR" altLang="en-US" sz="1200" b="1" dirty="0">
                <a:solidFill>
                  <a:srgbClr val="9A9B9B"/>
                </a:solidFill>
                <a:effectLst/>
                <a:latin typeface="Calibri" panose="020F0502020204030204" pitchFamily="34" charset="0"/>
                <a:ea typeface="맑은 고딕" panose="020B0503020000020004" pitchFamily="50" charset="-127"/>
                <a:cs typeface="Times New Roman" panose="02020603050405020304" pitchFamily="18" charset="0"/>
              </a:rPr>
              <a:t>残障人士</a:t>
            </a:r>
            <a:endParaRPr lang="en-US" altLang="ko-KR" sz="4000" b="1" cap="none" spc="0" dirty="0">
              <a:ln w="0"/>
              <a:solidFill>
                <a:srgbClr val="9A9B9B"/>
              </a:solidFill>
              <a:effectLst>
                <a:outerShdw blurRad="38100" dist="19050" dir="2700000" algn="tl" rotWithShape="0">
                  <a:schemeClr val="dk1">
                    <a:alpha val="40000"/>
                  </a:schemeClr>
                </a:outerShdw>
              </a:effectLst>
            </a:endParaRPr>
          </a:p>
        </p:txBody>
      </p:sp>
      <p:sp>
        <p:nvSpPr>
          <p:cNvPr id="26" name="직사각형 25">
            <a:extLst>
              <a:ext uri="{FF2B5EF4-FFF2-40B4-BE49-F238E27FC236}">
                <a16:creationId xmlns:a16="http://schemas.microsoft.com/office/drawing/2014/main" id="{BB0C31F4-89CA-4165-B125-39259B7DAE2F}"/>
              </a:ext>
            </a:extLst>
          </p:cNvPr>
          <p:cNvSpPr/>
          <p:nvPr/>
        </p:nvSpPr>
        <p:spPr>
          <a:xfrm>
            <a:off x="7696011" y="6481372"/>
            <a:ext cx="691215" cy="276999"/>
          </a:xfrm>
          <a:prstGeom prst="rect">
            <a:avLst/>
          </a:prstGeom>
          <a:noFill/>
        </p:spPr>
        <p:txBody>
          <a:bodyPr wrap="square" lIns="91440" tIns="45720" rIns="91440" bIns="45720">
            <a:spAutoFit/>
          </a:bodyPr>
          <a:lstStyle/>
          <a:p>
            <a:pPr algn="ctr"/>
            <a:r>
              <a:rPr lang="ko-KR" altLang="en-US" sz="1200" b="1" dirty="0">
                <a:solidFill>
                  <a:srgbClr val="9A9B9B"/>
                </a:solidFill>
                <a:effectLst/>
                <a:latin typeface="Calibri" panose="020F0502020204030204" pitchFamily="34" charset="0"/>
                <a:ea typeface="맑은 고딕" panose="020B0503020000020004" pitchFamily="50" charset="-127"/>
                <a:cs typeface="Times New Roman" panose="02020603050405020304" pitchFamily="18" charset="0"/>
              </a:rPr>
              <a:t>女人</a:t>
            </a:r>
            <a:endParaRPr lang="en-US" altLang="ko-KR" sz="4000" b="1" cap="none" spc="0" dirty="0">
              <a:ln w="0"/>
              <a:solidFill>
                <a:srgbClr val="9A9B9B"/>
              </a:solidFill>
              <a:effectLst>
                <a:outerShdw blurRad="38100" dist="19050" dir="2700000" algn="tl" rotWithShape="0">
                  <a:schemeClr val="dk1">
                    <a:alpha val="40000"/>
                  </a:schemeClr>
                </a:outerShdw>
              </a:effectLst>
            </a:endParaRPr>
          </a:p>
        </p:txBody>
      </p:sp>
      <p:sp>
        <p:nvSpPr>
          <p:cNvPr id="27" name="직사각형 26">
            <a:extLst>
              <a:ext uri="{FF2B5EF4-FFF2-40B4-BE49-F238E27FC236}">
                <a16:creationId xmlns:a16="http://schemas.microsoft.com/office/drawing/2014/main" id="{2AFE9E9A-DFC2-458B-B607-8AFCE1581EA8}"/>
              </a:ext>
            </a:extLst>
          </p:cNvPr>
          <p:cNvSpPr/>
          <p:nvPr/>
        </p:nvSpPr>
        <p:spPr>
          <a:xfrm>
            <a:off x="8520525" y="6491920"/>
            <a:ext cx="513281" cy="276999"/>
          </a:xfrm>
          <a:prstGeom prst="rect">
            <a:avLst/>
          </a:prstGeom>
          <a:noFill/>
        </p:spPr>
        <p:txBody>
          <a:bodyPr wrap="square" lIns="91440" tIns="45720" rIns="91440" bIns="45720">
            <a:spAutoFit/>
          </a:bodyPr>
          <a:lstStyle/>
          <a:p>
            <a:pPr algn="ctr"/>
            <a:r>
              <a:rPr lang="ko-KR" altLang="en-US" sz="1200" b="1" dirty="0">
                <a:solidFill>
                  <a:srgbClr val="9A9B9B"/>
                </a:solidFill>
                <a:effectLst/>
                <a:latin typeface="Calibri" panose="020F0502020204030204" pitchFamily="34" charset="0"/>
                <a:ea typeface="맑은 고딕" panose="020B0503020000020004" pitchFamily="50" charset="-127"/>
                <a:cs typeface="Times New Roman" panose="02020603050405020304" pitchFamily="18" charset="0"/>
              </a:rPr>
              <a:t>长老</a:t>
            </a:r>
            <a:endParaRPr lang="en-US" altLang="ko-KR" sz="4000" b="1" cap="none" spc="0" dirty="0">
              <a:ln w="0"/>
              <a:solidFill>
                <a:srgbClr val="9A9B9B"/>
              </a:solidFill>
              <a:effectLst>
                <a:outerShdw blurRad="38100" dist="19050" dir="2700000" algn="tl" rotWithShape="0">
                  <a:schemeClr val="dk1">
                    <a:alpha val="40000"/>
                  </a:schemeClr>
                </a:outerShdw>
              </a:effectLst>
            </a:endParaRPr>
          </a:p>
        </p:txBody>
      </p:sp>
      <p:sp>
        <p:nvSpPr>
          <p:cNvPr id="28" name="직사각형 27">
            <a:extLst>
              <a:ext uri="{FF2B5EF4-FFF2-40B4-BE49-F238E27FC236}">
                <a16:creationId xmlns:a16="http://schemas.microsoft.com/office/drawing/2014/main" id="{CD350AA7-7C94-42B4-B027-62945570E9D1}"/>
              </a:ext>
            </a:extLst>
          </p:cNvPr>
          <p:cNvSpPr/>
          <p:nvPr/>
        </p:nvSpPr>
        <p:spPr>
          <a:xfrm>
            <a:off x="8939464" y="6440755"/>
            <a:ext cx="1099724" cy="307777"/>
          </a:xfrm>
          <a:prstGeom prst="rect">
            <a:avLst/>
          </a:prstGeom>
          <a:noFill/>
        </p:spPr>
        <p:txBody>
          <a:bodyPr wrap="square" lIns="91440" tIns="45720" rIns="91440" bIns="45720">
            <a:spAutoFit/>
          </a:bodyPr>
          <a:lstStyle/>
          <a:p>
            <a:pPr algn="ctr"/>
            <a:r>
              <a:rPr lang="ko-KR" altLang="en-US" b="1" dirty="0">
                <a:solidFill>
                  <a:srgbClr val="005A8D"/>
                </a:solidFill>
                <a:effectLst/>
                <a:latin typeface="Calibri" panose="020F0502020204030204" pitchFamily="34" charset="0"/>
                <a:ea typeface="맑은 고딕" panose="020B0503020000020004" pitchFamily="50" charset="-127"/>
                <a:cs typeface="Times New Roman" panose="02020603050405020304" pitchFamily="18" charset="0"/>
              </a:rPr>
              <a:t>外国人</a:t>
            </a:r>
            <a:endParaRPr lang="en-US" altLang="ko-KR" sz="5400" b="1" cap="none" spc="0" dirty="0">
              <a:ln w="0"/>
              <a:solidFill>
                <a:srgbClr val="005A8D"/>
              </a:solidFill>
              <a:effectLst>
                <a:outerShdw blurRad="38100" dist="19050" dir="2700000" algn="tl" rotWithShape="0">
                  <a:schemeClr val="dk1">
                    <a:alpha val="40000"/>
                  </a:schemeClr>
                </a:outerShdw>
              </a:effectLst>
            </a:endParaRPr>
          </a:p>
        </p:txBody>
      </p:sp>
      <p:sp>
        <p:nvSpPr>
          <p:cNvPr id="31" name="다이아몬드 30">
            <a:extLst>
              <a:ext uri="{FF2B5EF4-FFF2-40B4-BE49-F238E27FC236}">
                <a16:creationId xmlns:a16="http://schemas.microsoft.com/office/drawing/2014/main" id="{1D45BE8F-E718-45C6-8A2C-B41F57108CC2}"/>
              </a:ext>
            </a:extLst>
          </p:cNvPr>
          <p:cNvSpPr/>
          <p:nvPr/>
        </p:nvSpPr>
        <p:spPr>
          <a:xfrm>
            <a:off x="4208007" y="2275521"/>
            <a:ext cx="193357" cy="193357"/>
          </a:xfrm>
          <a:prstGeom prst="diamond">
            <a:avLst/>
          </a:prstGeom>
          <a:solidFill>
            <a:schemeClr val="accent2"/>
          </a:solidFill>
          <a:ln w="38100">
            <a:solidFill>
              <a:schemeClr val="accent4">
                <a:lumMod val="60000"/>
                <a:lumOff val="4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ko-KR" altLang="en-US"/>
          </a:p>
        </p:txBody>
      </p:sp>
      <p:sp>
        <p:nvSpPr>
          <p:cNvPr id="32" name="다이아몬드 31">
            <a:extLst>
              <a:ext uri="{FF2B5EF4-FFF2-40B4-BE49-F238E27FC236}">
                <a16:creationId xmlns:a16="http://schemas.microsoft.com/office/drawing/2014/main" id="{C9524A2A-42C5-4016-8814-7551883A3AF5}"/>
              </a:ext>
            </a:extLst>
          </p:cNvPr>
          <p:cNvSpPr/>
          <p:nvPr/>
        </p:nvSpPr>
        <p:spPr>
          <a:xfrm>
            <a:off x="1380285" y="4622353"/>
            <a:ext cx="193357" cy="193357"/>
          </a:xfrm>
          <a:prstGeom prst="diamond">
            <a:avLst/>
          </a:prstGeom>
          <a:solidFill>
            <a:schemeClr val="accent2"/>
          </a:solidFill>
          <a:ln w="38100">
            <a:solidFill>
              <a:schemeClr val="accent4">
                <a:lumMod val="60000"/>
                <a:lumOff val="4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ko-KR" altLang="en-US"/>
          </a:p>
        </p:txBody>
      </p:sp>
      <p:sp>
        <p:nvSpPr>
          <p:cNvPr id="33" name="Google Shape;259;p21">
            <a:extLst>
              <a:ext uri="{FF2B5EF4-FFF2-40B4-BE49-F238E27FC236}">
                <a16:creationId xmlns:a16="http://schemas.microsoft.com/office/drawing/2014/main" id="{5ADB6D6C-9D85-46B1-8FFF-8C1B016F4CEE}"/>
              </a:ext>
            </a:extLst>
          </p:cNvPr>
          <p:cNvSpPr/>
          <p:nvPr/>
        </p:nvSpPr>
        <p:spPr>
          <a:xfrm>
            <a:off x="362778" y="226012"/>
            <a:ext cx="450761" cy="492009"/>
          </a:xfrm>
          <a:prstGeom prst="rect">
            <a:avLst/>
          </a:prstGeom>
          <a:solidFill>
            <a:srgbClr val="00206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600" b="1" dirty="0">
                <a:solidFill>
                  <a:schemeClr val="lt1"/>
                </a:solidFill>
                <a:latin typeface="SimSun" panose="02010600030101010101" pitchFamily="2" charset="-122"/>
                <a:ea typeface="SimSun" panose="02010600030101010101" pitchFamily="2" charset="-122"/>
                <a:cs typeface="Calibri"/>
                <a:sym typeface="Calibri"/>
              </a:rPr>
              <a:t>2</a:t>
            </a:r>
            <a:endParaRPr sz="2600" b="1" dirty="0">
              <a:solidFill>
                <a:schemeClr val="lt1"/>
              </a:solidFill>
              <a:latin typeface="SimSun" panose="02010600030101010101" pitchFamily="2" charset="-122"/>
              <a:ea typeface="SimSun" panose="02010600030101010101" pitchFamily="2" charset="-122"/>
              <a:cs typeface="Calibri"/>
              <a:sym typeface="Calibri"/>
            </a:endParaRPr>
          </a:p>
        </p:txBody>
      </p:sp>
      <p:sp>
        <p:nvSpPr>
          <p:cNvPr id="34" name="Google Shape;260;p21">
            <a:extLst>
              <a:ext uri="{FF2B5EF4-FFF2-40B4-BE49-F238E27FC236}">
                <a16:creationId xmlns:a16="http://schemas.microsoft.com/office/drawing/2014/main" id="{DCF148FA-0B83-4101-A416-5E3FBB530D66}"/>
              </a:ext>
            </a:extLst>
          </p:cNvPr>
          <p:cNvSpPr/>
          <p:nvPr/>
        </p:nvSpPr>
        <p:spPr>
          <a:xfrm>
            <a:off x="944283" y="192476"/>
            <a:ext cx="6188201"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zh-CN" altLang="en-US" sz="2800" b="1" dirty="0">
                <a:solidFill>
                  <a:srgbClr val="002060"/>
                </a:solidFill>
                <a:latin typeface="SimSun" panose="02010600030101010101" pitchFamily="2" charset="-122"/>
                <a:ea typeface="SimSun" panose="02010600030101010101" pitchFamily="2" charset="-122"/>
                <a:cs typeface="Calibri"/>
                <a:sym typeface="Calibri"/>
              </a:rPr>
              <a:t>当衣服着火时</a:t>
            </a:r>
            <a:endParaRPr lang="en-US" sz="2800" dirty="0">
              <a:latin typeface="SimSun" panose="02010600030101010101" pitchFamily="2" charset="-122"/>
              <a:ea typeface="SimSun" panose="02010600030101010101" pitchFamily="2" charset="-122"/>
            </a:endParaRPr>
          </a:p>
        </p:txBody>
      </p:sp>
    </p:spTree>
  </p:cSld>
  <p:clrMapOvr>
    <a:masterClrMapping/>
  </p:clrMapOvr>
  <p:transition spd="med">
    <p:push/>
  </p:transition>
</p:sld>
</file>

<file path=ppt/theme/theme1.xml><?xml version="1.0" encoding="utf-8"?>
<a:theme xmlns:a="http://schemas.openxmlformats.org/drawingml/2006/main" name="Office 테마">
  <a:themeElements>
    <a:clrScheme name="Office 테마">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테마">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471</TotalTime>
  <Words>666</Words>
  <Application>Microsoft Office PowerPoint</Application>
  <PresentationFormat>사용자 지정</PresentationFormat>
  <Paragraphs>156</Paragraphs>
  <Slides>14</Slides>
  <Notes>14</Notes>
  <HiddenSlides>0</HiddenSlides>
  <MMClips>0</MMClips>
  <ScaleCrop>false</ScaleCrop>
  <HeadingPairs>
    <vt:vector size="6" baseType="variant">
      <vt:variant>
        <vt:lpstr>사용한 글꼴</vt:lpstr>
      </vt:variant>
      <vt:variant>
        <vt:i4>10</vt:i4>
      </vt:variant>
      <vt:variant>
        <vt:lpstr>테마</vt:lpstr>
      </vt:variant>
      <vt:variant>
        <vt:i4>1</vt:i4>
      </vt:variant>
      <vt:variant>
        <vt:lpstr>슬라이드 제목</vt:lpstr>
      </vt:variant>
      <vt:variant>
        <vt:i4>14</vt:i4>
      </vt:variant>
    </vt:vector>
  </HeadingPairs>
  <TitlesOfParts>
    <vt:vector size="25" baseType="lpstr">
      <vt:lpstr>Arial</vt:lpstr>
      <vt:lpstr>Arial Black</vt:lpstr>
      <vt:lpstr>Times New Roman</vt:lpstr>
      <vt:lpstr>SimSun</vt:lpstr>
      <vt:lpstr>SimSun</vt:lpstr>
      <vt:lpstr>Calibri</vt:lpstr>
      <vt:lpstr>맑은 고딕</vt:lpstr>
      <vt:lpstr>Stardos Stencil</vt:lpstr>
      <vt:lpstr>Stencil</vt:lpstr>
      <vt:lpstr>맑은 고딕</vt:lpstr>
      <vt:lpstr>Office 테마</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비전마스타</dc:creator>
  <cp:lastModifiedBy>park</cp:lastModifiedBy>
  <cp:revision>29</cp:revision>
  <dcterms:modified xsi:type="dcterms:W3CDTF">2020-10-20T13:14:48Z</dcterms:modified>
</cp:coreProperties>
</file>