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899650" cy="687546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Stardos Stencil" panose="020B0600000101010101" charset="0"/>
      <p:regular r:id="rId24"/>
      <p:bold r:id="rId25"/>
    </p:embeddedFont>
    <p:embeddedFont>
      <p:font typeface="맑은 고딕" panose="020B0503020000020004" pitchFamily="50" charset="-127"/>
      <p:regular r:id="rId22"/>
      <p:bold r:id="rId23"/>
    </p:embeddedFont>
    <p:embeddedFont>
      <p:font typeface="Arial Black" panose="020B0A0402010202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1.jpg"/><Relationship Id="rId10" Type="http://schemas.openxmlformats.org/officeDocument/2006/relationships/image" Target="../media/image6.png"/><Relationship Id="rId4" Type="http://schemas.openxmlformats.org/officeDocument/2006/relationships/image" Target="../media/image20.jp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3.jpg"/><Relationship Id="rId10" Type="http://schemas.openxmlformats.org/officeDocument/2006/relationships/image" Target="../media/image6.png"/><Relationship Id="rId4" Type="http://schemas.openxmlformats.org/officeDocument/2006/relationships/image" Target="../media/image22.jp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5.jpg"/><Relationship Id="rId10" Type="http://schemas.openxmlformats.org/officeDocument/2006/relationships/image" Target="../media/image6.png"/><Relationship Id="rId4" Type="http://schemas.openxmlformats.org/officeDocument/2006/relationships/image" Target="../media/image24.jp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hyperlink" Target="http://www.nfds.go.kr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16.jpg"/><Relationship Id="rId10" Type="http://schemas.openxmlformats.org/officeDocument/2006/relationships/image" Target="../media/image6.png"/><Relationship Id="rId4" Type="http://schemas.openxmlformats.org/officeDocument/2006/relationships/image" Target="../media/image15.jp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7.jp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8.jp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9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027" y="139428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 Tập.4 ]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-1868146" y="2080235"/>
            <a:ext cx="954169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kí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túc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xá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00;p13">
            <a:extLst>
              <a:ext uri="{FF2B5EF4-FFF2-40B4-BE49-F238E27FC236}">
                <a16:creationId xmlns:a16="http://schemas.microsoft.com/office/drawing/2014/main" id="{AFC03BF6-7E56-4206-B06A-2E2D561B6DDD}"/>
              </a:ext>
            </a:extLst>
          </p:cNvPr>
          <p:cNvGrpSpPr/>
          <p:nvPr/>
        </p:nvGrpSpPr>
        <p:grpSpPr>
          <a:xfrm>
            <a:off x="5835366" y="5674837"/>
            <a:ext cx="4071244" cy="1200629"/>
            <a:chOff x="5717106" y="5611499"/>
            <a:chExt cx="4075614" cy="1192107"/>
          </a:xfrm>
        </p:grpSpPr>
        <p:pic>
          <p:nvPicPr>
            <p:cNvPr id="20" name="Google Shape;101;p13">
              <a:extLst>
                <a:ext uri="{FF2B5EF4-FFF2-40B4-BE49-F238E27FC236}">
                  <a16:creationId xmlns:a16="http://schemas.microsoft.com/office/drawing/2014/main" id="{96895335-BB8B-4101-95D6-6B57C328B80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2;p13">
              <a:extLst>
                <a:ext uri="{FF2B5EF4-FFF2-40B4-BE49-F238E27FC236}">
                  <a16:creationId xmlns:a16="http://schemas.microsoft.com/office/drawing/2014/main" id="{E9CB25F7-299D-4E64-965C-E1BDE67B5D9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03;p13">
              <a:extLst>
                <a:ext uri="{FF2B5EF4-FFF2-40B4-BE49-F238E27FC236}">
                  <a16:creationId xmlns:a16="http://schemas.microsoft.com/office/drawing/2014/main" id="{91BF4F3C-122A-4115-8FF7-CFF73A015A7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4;p13">
              <a:extLst>
                <a:ext uri="{FF2B5EF4-FFF2-40B4-BE49-F238E27FC236}">
                  <a16:creationId xmlns:a16="http://schemas.microsoft.com/office/drawing/2014/main" id="{0B610575-40EE-4D4F-A915-83CBE0BCB02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05;p13">
              <a:extLst>
                <a:ext uri="{FF2B5EF4-FFF2-40B4-BE49-F238E27FC236}">
                  <a16:creationId xmlns:a16="http://schemas.microsoft.com/office/drawing/2014/main" id="{B354DB0F-2B68-462A-9CFB-D355067A2357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;p13">
              <a:extLst>
                <a:ext uri="{FF2B5EF4-FFF2-40B4-BE49-F238E27FC236}">
                  <a16:creationId xmlns:a16="http://schemas.microsoft.com/office/drawing/2014/main" id="{1A456989-3A41-4097-8A45-7C6A2C87C429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;p13">
              <a:extLst>
                <a:ext uri="{FF2B5EF4-FFF2-40B4-BE49-F238E27FC236}">
                  <a16:creationId xmlns:a16="http://schemas.microsoft.com/office/drawing/2014/main" id="{07D6F843-B5C2-4B20-AF3D-E0FBA54BBE1B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8;p13">
              <a:extLst>
                <a:ext uri="{FF2B5EF4-FFF2-40B4-BE49-F238E27FC236}">
                  <a16:creationId xmlns:a16="http://schemas.microsoft.com/office/drawing/2014/main" id="{C7825903-9E6E-4FE2-AC47-0EC1400D8497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449;p25">
            <a:extLst>
              <a:ext uri="{FF2B5EF4-FFF2-40B4-BE49-F238E27FC236}">
                <a16:creationId xmlns:a16="http://schemas.microsoft.com/office/drawing/2014/main" id="{6060FEF6-B6A3-40B9-B03E-AC2F7AB2B1F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40253" t="25786" r="34816" b="25283"/>
          <a:stretch/>
        </p:blipFill>
        <p:spPr>
          <a:xfrm>
            <a:off x="1100614" y="5920737"/>
            <a:ext cx="1432799" cy="7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50;p25">
            <a:extLst>
              <a:ext uri="{FF2B5EF4-FFF2-40B4-BE49-F238E27FC236}">
                <a16:creationId xmlns:a16="http://schemas.microsoft.com/office/drawing/2014/main" id="{04A21530-55E0-49D6-A586-8ACCFDDD014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14798" y="5976388"/>
            <a:ext cx="1902715" cy="749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0789" y="1416916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3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282" name="Google Shape;282;p23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23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6" name="Google Shape;286;p23"/>
          <p:cNvGrpSpPr/>
          <p:nvPr/>
        </p:nvGrpSpPr>
        <p:grpSpPr>
          <a:xfrm>
            <a:off x="1073020" y="3190124"/>
            <a:ext cx="5109666" cy="1569660"/>
            <a:chOff x="1250315" y="4483984"/>
            <a:chExt cx="4659777" cy="1408591"/>
          </a:xfrm>
        </p:grpSpPr>
        <p:sp>
          <p:nvSpPr>
            <p:cNvPr id="287" name="Google Shape;287;p23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3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89" name="Google Shape;289;p23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23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97" name="Google Shape;297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9</a:t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>
            <a:off x="516198" y="2170972"/>
            <a:ext cx="6145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chiếm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27.9%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tổng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hoạn,chiếm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tỉ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lệ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thuộc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dạng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cẩn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đảm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48;p25">
            <a:extLst>
              <a:ext uri="{FF2B5EF4-FFF2-40B4-BE49-F238E27FC236}">
                <a16:creationId xmlns:a16="http://schemas.microsoft.com/office/drawing/2014/main" id="{3E67A6E1-17FB-4E73-8C6F-6984EB54DB04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449;p25">
            <a:extLst>
              <a:ext uri="{FF2B5EF4-FFF2-40B4-BE49-F238E27FC236}">
                <a16:creationId xmlns:a16="http://schemas.microsoft.com/office/drawing/2014/main" id="{7B55408A-29F7-4AB8-84B9-69A5EEFDB5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50;p25">
            <a:extLst>
              <a:ext uri="{FF2B5EF4-FFF2-40B4-BE49-F238E27FC236}">
                <a16:creationId xmlns:a16="http://schemas.microsoft.com/office/drawing/2014/main" id="{DF90FC63-8DD4-4093-A690-A6FC75D887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45;p18">
            <a:extLst>
              <a:ext uri="{FF2B5EF4-FFF2-40B4-BE49-F238E27FC236}">
                <a16:creationId xmlns:a16="http://schemas.microsoft.com/office/drawing/2014/main" id="{47AC614D-2C32-4005-8D08-5B51013095CC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30" name="Google Shape;246;p18">
              <a:extLst>
                <a:ext uri="{FF2B5EF4-FFF2-40B4-BE49-F238E27FC236}">
                  <a16:creationId xmlns:a16="http://schemas.microsoft.com/office/drawing/2014/main" id="{9382BE5E-7631-46F2-8003-0665D869A7F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247;p18">
              <a:extLst>
                <a:ext uri="{FF2B5EF4-FFF2-40B4-BE49-F238E27FC236}">
                  <a16:creationId xmlns:a16="http://schemas.microsoft.com/office/drawing/2014/main" id="{9E5EFEA1-1C17-479B-B7A3-D5C55940C45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248;p18">
              <a:extLst>
                <a:ext uri="{FF2B5EF4-FFF2-40B4-BE49-F238E27FC236}">
                  <a16:creationId xmlns:a16="http://schemas.microsoft.com/office/drawing/2014/main" id="{17465DA8-9D97-46D4-8CF2-2227E387D7F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249;p18">
              <a:extLst>
                <a:ext uri="{FF2B5EF4-FFF2-40B4-BE49-F238E27FC236}">
                  <a16:creationId xmlns:a16="http://schemas.microsoft.com/office/drawing/2014/main" id="{AC5E5B52-65ED-4536-AFF9-A58CBC6D045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250;p18">
              <a:extLst>
                <a:ext uri="{FF2B5EF4-FFF2-40B4-BE49-F238E27FC236}">
                  <a16:creationId xmlns:a16="http://schemas.microsoft.com/office/drawing/2014/main" id="{82726FDD-8310-4C09-998A-EAD2E83B222F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51;p18">
              <a:extLst>
                <a:ext uri="{FF2B5EF4-FFF2-40B4-BE49-F238E27FC236}">
                  <a16:creationId xmlns:a16="http://schemas.microsoft.com/office/drawing/2014/main" id="{DCDBB4FE-B188-476D-9CAF-F5FDC1571040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52;p18">
              <a:extLst>
                <a:ext uri="{FF2B5EF4-FFF2-40B4-BE49-F238E27FC236}">
                  <a16:creationId xmlns:a16="http://schemas.microsoft.com/office/drawing/2014/main" id="{EC079638-8218-40DF-8D22-2B7B22608E40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53;p18">
              <a:extLst>
                <a:ext uri="{FF2B5EF4-FFF2-40B4-BE49-F238E27FC236}">
                  <a16:creationId xmlns:a16="http://schemas.microsoft.com/office/drawing/2014/main" id="{1FD0A6FA-3CA5-4C05-B06B-4952C19FC5AB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06;p24">
            <a:extLst>
              <a:ext uri="{FF2B5EF4-FFF2-40B4-BE49-F238E27FC236}">
                <a16:creationId xmlns:a16="http://schemas.microsoft.com/office/drawing/2014/main" id="{14722766-EC84-4B35-8850-F919630FC879}"/>
              </a:ext>
            </a:extLst>
          </p:cNvPr>
          <p:cNvSpPr/>
          <p:nvPr/>
        </p:nvSpPr>
        <p:spPr>
          <a:xfrm>
            <a:off x="330356" y="23406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14;p24">
            <a:extLst>
              <a:ext uri="{FF2B5EF4-FFF2-40B4-BE49-F238E27FC236}">
                <a16:creationId xmlns:a16="http://schemas.microsoft.com/office/drawing/2014/main" id="{8787A149-CA36-450C-8477-C55B677010D2}"/>
              </a:ext>
            </a:extLst>
          </p:cNvPr>
          <p:cNvSpPr/>
          <p:nvPr/>
        </p:nvSpPr>
        <p:spPr>
          <a:xfrm>
            <a:off x="974358" y="218449"/>
            <a:ext cx="738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ổ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chân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bạch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tuộc</a:t>
            </a:r>
            <a:endParaRPr lang="en-US" sz="27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10</a:t>
            </a:r>
            <a:endParaRPr/>
          </a:p>
        </p:txBody>
      </p:sp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988" y="3812198"/>
            <a:ext cx="2951163" cy="207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989" y="1518538"/>
            <a:ext cx="2951162" cy="214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" name="Google Shape;317;p24"/>
          <p:cNvSpPr/>
          <p:nvPr/>
        </p:nvSpPr>
        <p:spPr>
          <a:xfrm>
            <a:off x="4186794" y="3814812"/>
            <a:ext cx="3488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altLang="ko-KR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altLang="ko-KR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ổ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ổ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altLang="ko-KR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bạch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tuộc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4186794" y="1763334"/>
            <a:ext cx="2820003" cy="111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ổ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7611798" y="2999519"/>
            <a:ext cx="2094614" cy="122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6629481" y="3216510"/>
            <a:ext cx="769069" cy="71238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48;p25">
            <a:extLst>
              <a:ext uri="{FF2B5EF4-FFF2-40B4-BE49-F238E27FC236}">
                <a16:creationId xmlns:a16="http://schemas.microsoft.com/office/drawing/2014/main" id="{4A048955-CF08-4D6B-B991-A002181F88D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49;p25">
            <a:extLst>
              <a:ext uri="{FF2B5EF4-FFF2-40B4-BE49-F238E27FC236}">
                <a16:creationId xmlns:a16="http://schemas.microsoft.com/office/drawing/2014/main" id="{D861EE09-03DA-44BD-A346-A2A74F256A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50;p25">
            <a:extLst>
              <a:ext uri="{FF2B5EF4-FFF2-40B4-BE49-F238E27FC236}">
                <a16:creationId xmlns:a16="http://schemas.microsoft.com/office/drawing/2014/main" id="{C77590D8-DD2A-4622-9D9C-40579B9351C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다이아몬드 20">
            <a:extLst>
              <a:ext uri="{FF2B5EF4-FFF2-40B4-BE49-F238E27FC236}">
                <a16:creationId xmlns:a16="http://schemas.microsoft.com/office/drawing/2014/main" id="{3F25C867-CE9B-4338-8E49-221F8513F016}"/>
              </a:ext>
            </a:extLst>
          </p:cNvPr>
          <p:cNvSpPr/>
          <p:nvPr/>
        </p:nvSpPr>
        <p:spPr>
          <a:xfrm>
            <a:off x="3984472" y="206629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21476550-4422-477F-B757-FCCA79C0431A}"/>
              </a:ext>
            </a:extLst>
          </p:cNvPr>
          <p:cNvSpPr/>
          <p:nvPr/>
        </p:nvSpPr>
        <p:spPr>
          <a:xfrm>
            <a:off x="3983187" y="412830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1382E25A-4053-48A2-884C-9B75D7CC6389}"/>
              </a:ext>
            </a:extLst>
          </p:cNvPr>
          <p:cNvSpPr/>
          <p:nvPr/>
        </p:nvSpPr>
        <p:spPr>
          <a:xfrm>
            <a:off x="727969" y="1305018"/>
            <a:ext cx="6023752" cy="4856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83A5B90-3F1F-4EDD-BAB3-F2EEE47B33B0}"/>
              </a:ext>
            </a:extLst>
          </p:cNvPr>
          <p:cNvSpPr/>
          <p:nvPr/>
        </p:nvSpPr>
        <p:spPr>
          <a:xfrm>
            <a:off x="7639173" y="3078586"/>
            <a:ext cx="1885124" cy="98822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ra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endParaRPr lang="en-US" altLang="ko-KR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45;p18">
            <a:extLst>
              <a:ext uri="{FF2B5EF4-FFF2-40B4-BE49-F238E27FC236}">
                <a16:creationId xmlns:a16="http://schemas.microsoft.com/office/drawing/2014/main" id="{C10B48F4-01A3-4DA5-935D-AA0272A324FF}"/>
              </a:ext>
            </a:extLst>
          </p:cNvPr>
          <p:cNvGrpSpPr/>
          <p:nvPr/>
        </p:nvGrpSpPr>
        <p:grpSpPr>
          <a:xfrm>
            <a:off x="6167219" y="5668652"/>
            <a:ext cx="3729973" cy="1099987"/>
            <a:chOff x="5717106" y="5611499"/>
            <a:chExt cx="4075614" cy="1192107"/>
          </a:xfrm>
        </p:grpSpPr>
        <p:pic>
          <p:nvPicPr>
            <p:cNvPr id="24" name="Google Shape;246;p18">
              <a:extLst>
                <a:ext uri="{FF2B5EF4-FFF2-40B4-BE49-F238E27FC236}">
                  <a16:creationId xmlns:a16="http://schemas.microsoft.com/office/drawing/2014/main" id="{2DE0B4A7-0822-4C6C-87A5-61F6615A467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47;p18">
              <a:extLst>
                <a:ext uri="{FF2B5EF4-FFF2-40B4-BE49-F238E27FC236}">
                  <a16:creationId xmlns:a16="http://schemas.microsoft.com/office/drawing/2014/main" id="{AD6A4CCB-B7F6-43A7-B811-F611E6CB5C33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48;p18">
              <a:extLst>
                <a:ext uri="{FF2B5EF4-FFF2-40B4-BE49-F238E27FC236}">
                  <a16:creationId xmlns:a16="http://schemas.microsoft.com/office/drawing/2014/main" id="{4D0D80BC-CE11-43B8-9165-D476C0C849A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49;p18">
              <a:extLst>
                <a:ext uri="{FF2B5EF4-FFF2-40B4-BE49-F238E27FC236}">
                  <a16:creationId xmlns:a16="http://schemas.microsoft.com/office/drawing/2014/main" id="{B608A0E9-6253-4CE1-9F3B-B5A40F74428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50;p18">
              <a:extLst>
                <a:ext uri="{FF2B5EF4-FFF2-40B4-BE49-F238E27FC236}">
                  <a16:creationId xmlns:a16="http://schemas.microsoft.com/office/drawing/2014/main" id="{B7F4C3C6-6B43-4A8E-A4B8-504A3BD365E2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1;p18">
              <a:extLst>
                <a:ext uri="{FF2B5EF4-FFF2-40B4-BE49-F238E27FC236}">
                  <a16:creationId xmlns:a16="http://schemas.microsoft.com/office/drawing/2014/main" id="{A8BEE214-5865-4E9D-B3D1-457A8D5667DD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2;p18">
              <a:extLst>
                <a:ext uri="{FF2B5EF4-FFF2-40B4-BE49-F238E27FC236}">
                  <a16:creationId xmlns:a16="http://schemas.microsoft.com/office/drawing/2014/main" id="{39CD2A1C-01D6-42A1-AA30-75670AD9B9D1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53;p18">
              <a:extLst>
                <a:ext uri="{FF2B5EF4-FFF2-40B4-BE49-F238E27FC236}">
                  <a16:creationId xmlns:a16="http://schemas.microsoft.com/office/drawing/2014/main" id="{AA1253E0-CA0A-477E-A117-9F193C860BEF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306;p24">
            <a:extLst>
              <a:ext uri="{FF2B5EF4-FFF2-40B4-BE49-F238E27FC236}">
                <a16:creationId xmlns:a16="http://schemas.microsoft.com/office/drawing/2014/main" id="{4083008F-3862-4229-8889-91C0F725EB7B}"/>
              </a:ext>
            </a:extLst>
          </p:cNvPr>
          <p:cNvSpPr/>
          <p:nvPr/>
        </p:nvSpPr>
        <p:spPr>
          <a:xfrm>
            <a:off x="330356" y="23406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14;p24">
            <a:extLst>
              <a:ext uri="{FF2B5EF4-FFF2-40B4-BE49-F238E27FC236}">
                <a16:creationId xmlns:a16="http://schemas.microsoft.com/office/drawing/2014/main" id="{96D48C2D-7553-4AFB-B251-82B780DB9BB5}"/>
              </a:ext>
            </a:extLst>
          </p:cNvPr>
          <p:cNvSpPr/>
          <p:nvPr/>
        </p:nvSpPr>
        <p:spPr>
          <a:xfrm>
            <a:off x="974358" y="218449"/>
            <a:ext cx="738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ổ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chân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bạch</a:t>
            </a:r>
            <a:r>
              <a:rPr lang="ko-KR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tuộc</a:t>
            </a:r>
            <a:endParaRPr lang="en-US" sz="27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11</a:t>
            </a:r>
            <a:endParaRPr/>
          </a:p>
        </p:txBody>
      </p:sp>
      <p:sp>
        <p:nvSpPr>
          <p:cNvPr id="334" name="Google Shape;334;p25"/>
          <p:cNvSpPr/>
          <p:nvPr/>
        </p:nvSpPr>
        <p:spPr>
          <a:xfrm>
            <a:off x="949370" y="303906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Tips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phòng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nổ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liên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5" name="Google Shape;335;p25"/>
          <p:cNvSpPr/>
          <p:nvPr/>
        </p:nvSpPr>
        <p:spPr>
          <a:xfrm>
            <a:off x="5143285" y="2087809"/>
            <a:ext cx="4449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rút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nguồn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6451" y="1559319"/>
            <a:ext cx="3302908" cy="2253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" name="Google Shape;3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945" y="3891374"/>
            <a:ext cx="3359414" cy="2253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8" name="Google Shape;338;p25"/>
          <p:cNvSpPr/>
          <p:nvPr/>
        </p:nvSpPr>
        <p:spPr>
          <a:xfrm>
            <a:off x="5143285" y="3909152"/>
            <a:ext cx="405100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ý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nguồn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hở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ở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mặt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đất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48;p25">
            <a:extLst>
              <a:ext uri="{FF2B5EF4-FFF2-40B4-BE49-F238E27FC236}">
                <a16:creationId xmlns:a16="http://schemas.microsoft.com/office/drawing/2014/main" id="{8AF45CFB-5ADE-4392-8545-437323A817A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449;p25">
            <a:extLst>
              <a:ext uri="{FF2B5EF4-FFF2-40B4-BE49-F238E27FC236}">
                <a16:creationId xmlns:a16="http://schemas.microsoft.com/office/drawing/2014/main" id="{25510F8D-3A23-4FFB-953F-E2CF05DBCC9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50;p25">
            <a:extLst>
              <a:ext uri="{FF2B5EF4-FFF2-40B4-BE49-F238E27FC236}">
                <a16:creationId xmlns:a16="http://schemas.microsoft.com/office/drawing/2014/main" id="{3E68958A-4AEA-42BE-BE11-6FA7E66360E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다이아몬드 18">
            <a:extLst>
              <a:ext uri="{FF2B5EF4-FFF2-40B4-BE49-F238E27FC236}">
                <a16:creationId xmlns:a16="http://schemas.microsoft.com/office/drawing/2014/main" id="{3B0CE649-7F96-44D9-80E6-875DF385D2F1}"/>
              </a:ext>
            </a:extLst>
          </p:cNvPr>
          <p:cNvSpPr/>
          <p:nvPr/>
        </p:nvSpPr>
        <p:spPr>
          <a:xfrm>
            <a:off x="4880040" y="228042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32E23D59-35EB-4598-B1EB-7C1150121AE3}"/>
              </a:ext>
            </a:extLst>
          </p:cNvPr>
          <p:cNvSpPr/>
          <p:nvPr/>
        </p:nvSpPr>
        <p:spPr>
          <a:xfrm>
            <a:off x="4880040" y="411218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19014CAC-6642-4660-876B-EEBBC6FD512C}"/>
              </a:ext>
            </a:extLst>
          </p:cNvPr>
          <p:cNvSpPr/>
          <p:nvPr/>
        </p:nvSpPr>
        <p:spPr>
          <a:xfrm>
            <a:off x="832276" y="1427587"/>
            <a:ext cx="8574071" cy="4781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Google Shape;245;p18">
            <a:extLst>
              <a:ext uri="{FF2B5EF4-FFF2-40B4-BE49-F238E27FC236}">
                <a16:creationId xmlns:a16="http://schemas.microsoft.com/office/drawing/2014/main" id="{CE0FB04E-6BEC-44EB-8B56-3D4A0DA98C30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22" name="Google Shape;246;p18">
              <a:extLst>
                <a:ext uri="{FF2B5EF4-FFF2-40B4-BE49-F238E27FC236}">
                  <a16:creationId xmlns:a16="http://schemas.microsoft.com/office/drawing/2014/main" id="{94C407DE-EFE2-471C-BA66-B3C71F99A9A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47;p18">
              <a:extLst>
                <a:ext uri="{FF2B5EF4-FFF2-40B4-BE49-F238E27FC236}">
                  <a16:creationId xmlns:a16="http://schemas.microsoft.com/office/drawing/2014/main" id="{73E7FBBC-345E-40EE-B16C-242CFA1C541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8;p18">
              <a:extLst>
                <a:ext uri="{FF2B5EF4-FFF2-40B4-BE49-F238E27FC236}">
                  <a16:creationId xmlns:a16="http://schemas.microsoft.com/office/drawing/2014/main" id="{89276DD8-D65D-44D8-8C72-A1FF242DA6C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49;p18">
              <a:extLst>
                <a:ext uri="{FF2B5EF4-FFF2-40B4-BE49-F238E27FC236}">
                  <a16:creationId xmlns:a16="http://schemas.microsoft.com/office/drawing/2014/main" id="{E537D524-9907-44B4-8346-37660809CD78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50;p18">
              <a:extLst>
                <a:ext uri="{FF2B5EF4-FFF2-40B4-BE49-F238E27FC236}">
                  <a16:creationId xmlns:a16="http://schemas.microsoft.com/office/drawing/2014/main" id="{8B1197D7-E55B-418D-B769-FC3DD32FB504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1;p18">
              <a:extLst>
                <a:ext uri="{FF2B5EF4-FFF2-40B4-BE49-F238E27FC236}">
                  <a16:creationId xmlns:a16="http://schemas.microsoft.com/office/drawing/2014/main" id="{C6FC0B40-FEEA-47DF-9CFF-D87BF66C9AE6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2;p18">
              <a:extLst>
                <a:ext uri="{FF2B5EF4-FFF2-40B4-BE49-F238E27FC236}">
                  <a16:creationId xmlns:a16="http://schemas.microsoft.com/office/drawing/2014/main" id="{6EAFF69F-8E73-412B-9CB0-2D5B55B34690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3;p18">
              <a:extLst>
                <a:ext uri="{FF2B5EF4-FFF2-40B4-BE49-F238E27FC236}">
                  <a16:creationId xmlns:a16="http://schemas.microsoft.com/office/drawing/2014/main" id="{6C9C14B2-242C-4A1C-B3BC-8E0BF38B88A6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12</a:t>
            </a:r>
            <a:endParaRPr/>
          </a:p>
        </p:txBody>
      </p:sp>
      <p:sp>
        <p:nvSpPr>
          <p:cNvPr id="353" name="Google Shape;353;p26"/>
          <p:cNvSpPr/>
          <p:nvPr/>
        </p:nvSpPr>
        <p:spPr>
          <a:xfrm>
            <a:off x="340074" y="1292978"/>
            <a:ext cx="9151270" cy="99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986" y="2413322"/>
            <a:ext cx="2705959" cy="343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5" name="Google Shape;355;p26"/>
          <p:cNvPicPr preferRelativeResize="0"/>
          <p:nvPr/>
        </p:nvPicPr>
        <p:blipFill rotWithShape="1">
          <a:blip r:embed="rId5">
            <a:alphaModFix/>
          </a:blip>
          <a:srcRect l="6073" t="8731" r="13413" b="9737"/>
          <a:stretch/>
        </p:blipFill>
        <p:spPr>
          <a:xfrm>
            <a:off x="5340521" y="2463055"/>
            <a:ext cx="2705959" cy="3359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Google Shape;448;p25">
            <a:extLst>
              <a:ext uri="{FF2B5EF4-FFF2-40B4-BE49-F238E27FC236}">
                <a16:creationId xmlns:a16="http://schemas.microsoft.com/office/drawing/2014/main" id="{4DEE3BBC-E0E3-4C33-A432-D2C89C5B272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449;p25">
            <a:extLst>
              <a:ext uri="{FF2B5EF4-FFF2-40B4-BE49-F238E27FC236}">
                <a16:creationId xmlns:a16="http://schemas.microsoft.com/office/drawing/2014/main" id="{9DCE53A9-CC35-4A2D-8674-BB8B4D013E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50;p25">
            <a:extLst>
              <a:ext uri="{FF2B5EF4-FFF2-40B4-BE49-F238E27FC236}">
                <a16:creationId xmlns:a16="http://schemas.microsoft.com/office/drawing/2014/main" id="{882AD365-1F8A-4BC4-9D5F-9F1E147A6C2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326;p25">
            <a:extLst>
              <a:ext uri="{FF2B5EF4-FFF2-40B4-BE49-F238E27FC236}">
                <a16:creationId xmlns:a16="http://schemas.microsoft.com/office/drawing/2014/main" id="{D2F0BB4F-DE1E-4476-9ACB-783A14237AD7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34;p25">
            <a:extLst>
              <a:ext uri="{FF2B5EF4-FFF2-40B4-BE49-F238E27FC236}">
                <a16:creationId xmlns:a16="http://schemas.microsoft.com/office/drawing/2014/main" id="{2028D6F8-5D5E-4CEB-A3CC-12D2A00A039E}"/>
              </a:ext>
            </a:extLst>
          </p:cNvPr>
          <p:cNvSpPr/>
          <p:nvPr/>
        </p:nvSpPr>
        <p:spPr>
          <a:xfrm>
            <a:off x="949370" y="303906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Tips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phòng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nổ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liên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" name="Rectangle 47">
            <a:extLst>
              <a:ext uri="{FF2B5EF4-FFF2-40B4-BE49-F238E27FC236}">
                <a16:creationId xmlns:a16="http://schemas.microsoft.com/office/drawing/2014/main" id="{C89778F6-F06C-46F7-BDE3-16FFB94480C3}"/>
              </a:ext>
            </a:extLst>
          </p:cNvPr>
          <p:cNvSpPr/>
          <p:nvPr/>
        </p:nvSpPr>
        <p:spPr>
          <a:xfrm>
            <a:off x="1003177" y="1752613"/>
            <a:ext cx="8154914" cy="4234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oogle Shape;245;p18">
            <a:extLst>
              <a:ext uri="{FF2B5EF4-FFF2-40B4-BE49-F238E27FC236}">
                <a16:creationId xmlns:a16="http://schemas.microsoft.com/office/drawing/2014/main" id="{28986991-B97E-41CE-9B8E-A26C5F36C8D7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19" name="Google Shape;246;p18">
              <a:extLst>
                <a:ext uri="{FF2B5EF4-FFF2-40B4-BE49-F238E27FC236}">
                  <a16:creationId xmlns:a16="http://schemas.microsoft.com/office/drawing/2014/main" id="{2571A1A7-13C3-4B9E-B583-BC6328FF53B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47;p18">
              <a:extLst>
                <a:ext uri="{FF2B5EF4-FFF2-40B4-BE49-F238E27FC236}">
                  <a16:creationId xmlns:a16="http://schemas.microsoft.com/office/drawing/2014/main" id="{5962EA6C-FE1B-4E6C-82A1-DF90DA6770E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48;p18">
              <a:extLst>
                <a:ext uri="{FF2B5EF4-FFF2-40B4-BE49-F238E27FC236}">
                  <a16:creationId xmlns:a16="http://schemas.microsoft.com/office/drawing/2014/main" id="{964FCE3A-E956-463E-B842-7D642A96734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49;p18">
              <a:extLst>
                <a:ext uri="{FF2B5EF4-FFF2-40B4-BE49-F238E27FC236}">
                  <a16:creationId xmlns:a16="http://schemas.microsoft.com/office/drawing/2014/main" id="{40D4F712-6A52-439A-909A-F083222412F1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50;p18">
              <a:extLst>
                <a:ext uri="{FF2B5EF4-FFF2-40B4-BE49-F238E27FC236}">
                  <a16:creationId xmlns:a16="http://schemas.microsoft.com/office/drawing/2014/main" id="{A4D9B3DA-B33E-4B18-89E4-67A5EED58F29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1;p18">
              <a:extLst>
                <a:ext uri="{FF2B5EF4-FFF2-40B4-BE49-F238E27FC236}">
                  <a16:creationId xmlns:a16="http://schemas.microsoft.com/office/drawing/2014/main" id="{27A60C6D-4E6E-483C-977A-A01185010B45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2;p18">
              <a:extLst>
                <a:ext uri="{FF2B5EF4-FFF2-40B4-BE49-F238E27FC236}">
                  <a16:creationId xmlns:a16="http://schemas.microsoft.com/office/drawing/2014/main" id="{34DEEA0D-CA23-441D-9B47-72308D43C020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3;p18">
              <a:extLst>
                <a:ext uri="{FF2B5EF4-FFF2-40B4-BE49-F238E27FC236}">
                  <a16:creationId xmlns:a16="http://schemas.microsoft.com/office/drawing/2014/main" id="{AD086F5D-10BE-4DB0-AAAB-E33275E16C83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7785234B-577A-4A1E-9196-26892F943315}"/>
              </a:ext>
            </a:extLst>
          </p:cNvPr>
          <p:cNvSpPr/>
          <p:nvPr/>
        </p:nvSpPr>
        <p:spPr>
          <a:xfrm>
            <a:off x="1800968" y="1443918"/>
            <a:ext cx="6418730" cy="59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“Ổ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chuyên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dung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tránh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lang="en-US" altLang="ko-KR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27"/>
          <p:cNvGrpSpPr/>
          <p:nvPr/>
        </p:nvGrpSpPr>
        <p:grpSpPr>
          <a:xfrm>
            <a:off x="1151534" y="1301519"/>
            <a:ext cx="4806315" cy="1569720"/>
            <a:chOff x="1250315" y="1675936"/>
            <a:chExt cx="4806315" cy="1569720"/>
          </a:xfrm>
        </p:grpSpPr>
        <p:sp>
          <p:nvSpPr>
            <p:cNvPr id="362" name="Google Shape;362;p27"/>
            <p:cNvSpPr/>
            <p:nvPr/>
          </p:nvSpPr>
          <p:spPr>
            <a:xfrm>
              <a:off x="3114951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ko-KR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3" name="Google Shape;363;p27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64" name="Google Shape;364;p27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7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66" name="Google Shape;366;p27"/>
          <p:cNvGrpSpPr/>
          <p:nvPr/>
        </p:nvGrpSpPr>
        <p:grpSpPr>
          <a:xfrm>
            <a:off x="1097499" y="4701874"/>
            <a:ext cx="4860350" cy="1569720"/>
            <a:chOff x="1250315" y="5463277"/>
            <a:chExt cx="4860350" cy="1569720"/>
          </a:xfrm>
        </p:grpSpPr>
        <p:sp>
          <p:nvSpPr>
            <p:cNvPr id="367" name="Google Shape;367;p27"/>
            <p:cNvSpPr/>
            <p:nvPr/>
          </p:nvSpPr>
          <p:spPr>
            <a:xfrm rot="10800000" flipH="1">
              <a:off x="3115370" y="5463277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ko-KR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" name="Google Shape;368;p27"/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369" name="Google Shape;369;p27"/>
              <p:cNvCxnSpPr/>
              <p:nvPr/>
            </p:nvCxnSpPr>
            <p:spPr>
              <a:xfrm>
                <a:off x="1250315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27"/>
              <p:cNvCxnSpPr/>
              <p:nvPr/>
            </p:nvCxnSpPr>
            <p:spPr>
              <a:xfrm>
                <a:off x="4182170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71" name="Google Shape;37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6459" y="1795360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/>
          <p:nvPr/>
        </p:nvSpPr>
        <p:spPr>
          <a:xfrm>
            <a:off x="590035" y="2063630"/>
            <a:ext cx="5811838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kí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túc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xá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cơ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sở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vật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chất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còn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yếu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kém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nâng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cao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cẩn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trọng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ổ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bạch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tuộc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phòng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chập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hay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ko-KR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18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Nắm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vững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kiến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thức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cơ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mạch,chập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nạn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vệ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mạng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thân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quanh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48;p25">
            <a:extLst>
              <a:ext uri="{FF2B5EF4-FFF2-40B4-BE49-F238E27FC236}">
                <a16:creationId xmlns:a16="http://schemas.microsoft.com/office/drawing/2014/main" id="{2267E90E-4A38-42FC-85A2-7D13E3DF8518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449;p25">
            <a:extLst>
              <a:ext uri="{FF2B5EF4-FFF2-40B4-BE49-F238E27FC236}">
                <a16:creationId xmlns:a16="http://schemas.microsoft.com/office/drawing/2014/main" id="{D9AEF93C-D8DE-49E0-8BCF-E5C567113D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50;p25">
            <a:extLst>
              <a:ext uri="{FF2B5EF4-FFF2-40B4-BE49-F238E27FC236}">
                <a16:creationId xmlns:a16="http://schemas.microsoft.com/office/drawing/2014/main" id="{031D842B-632C-466D-9B12-54B053B47CC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45;p18">
            <a:extLst>
              <a:ext uri="{FF2B5EF4-FFF2-40B4-BE49-F238E27FC236}">
                <a16:creationId xmlns:a16="http://schemas.microsoft.com/office/drawing/2014/main" id="{765E3E09-FD51-4B62-87B9-74A106F4FB45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27" name="Google Shape;246;p18">
              <a:extLst>
                <a:ext uri="{FF2B5EF4-FFF2-40B4-BE49-F238E27FC236}">
                  <a16:creationId xmlns:a16="http://schemas.microsoft.com/office/drawing/2014/main" id="{5689CD75-8B5C-40E8-BDFB-9B231CA62AB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47;p18">
              <a:extLst>
                <a:ext uri="{FF2B5EF4-FFF2-40B4-BE49-F238E27FC236}">
                  <a16:creationId xmlns:a16="http://schemas.microsoft.com/office/drawing/2014/main" id="{7DDE36CF-6C89-4B84-A022-BD393B05177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48;p18">
              <a:extLst>
                <a:ext uri="{FF2B5EF4-FFF2-40B4-BE49-F238E27FC236}">
                  <a16:creationId xmlns:a16="http://schemas.microsoft.com/office/drawing/2014/main" id="{5597D460-4EF9-4033-A2CE-196A104A07B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249;p18">
              <a:extLst>
                <a:ext uri="{FF2B5EF4-FFF2-40B4-BE49-F238E27FC236}">
                  <a16:creationId xmlns:a16="http://schemas.microsoft.com/office/drawing/2014/main" id="{616B5647-0268-482B-BBB8-D2E405C0D74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250;p18">
              <a:extLst>
                <a:ext uri="{FF2B5EF4-FFF2-40B4-BE49-F238E27FC236}">
                  <a16:creationId xmlns:a16="http://schemas.microsoft.com/office/drawing/2014/main" id="{7753EF0F-AB1F-45BD-B8D2-4966375A531F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51;p18">
              <a:extLst>
                <a:ext uri="{FF2B5EF4-FFF2-40B4-BE49-F238E27FC236}">
                  <a16:creationId xmlns:a16="http://schemas.microsoft.com/office/drawing/2014/main" id="{74E1D1FD-9963-42A2-8ADD-DE03DDB3B2E0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52;p18">
              <a:extLst>
                <a:ext uri="{FF2B5EF4-FFF2-40B4-BE49-F238E27FC236}">
                  <a16:creationId xmlns:a16="http://schemas.microsoft.com/office/drawing/2014/main" id="{528D67FA-5132-4A3B-A4D8-12090B0B1E81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53;p18">
              <a:extLst>
                <a:ext uri="{FF2B5EF4-FFF2-40B4-BE49-F238E27FC236}">
                  <a16:creationId xmlns:a16="http://schemas.microsoft.com/office/drawing/2014/main" id="{B9868DB5-F09D-4FE7-8CD8-E4FB7CBF6EAB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 31">
            <a:extLst>
              <a:ext uri="{FF2B5EF4-FFF2-40B4-BE49-F238E27FC236}">
                <a16:creationId xmlns:a16="http://schemas.microsoft.com/office/drawing/2014/main" id="{F512DDA2-AEB7-445E-91F8-929B6E57B3F3}"/>
              </a:ext>
            </a:extLst>
          </p:cNvPr>
          <p:cNvSpPr/>
          <p:nvPr/>
        </p:nvSpPr>
        <p:spPr>
          <a:xfrm>
            <a:off x="419092" y="27241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6" name="직사각형 28">
            <a:extLst>
              <a:ext uri="{FF2B5EF4-FFF2-40B4-BE49-F238E27FC236}">
                <a16:creationId xmlns:a16="http://schemas.microsoft.com/office/drawing/2014/main" id="{B31784AD-009A-48B2-BBD6-670BA2FAC199}"/>
              </a:ext>
            </a:extLst>
          </p:cNvPr>
          <p:cNvSpPr/>
          <p:nvPr/>
        </p:nvSpPr>
        <p:spPr>
          <a:xfrm>
            <a:off x="-2257375" y="25974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380" name="Google Shape;380;p27"/>
          <p:cNvSpPr/>
          <p:nvPr/>
        </p:nvSpPr>
        <p:spPr>
          <a:xfrm>
            <a:off x="1777609" y="191706"/>
            <a:ext cx="696592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Chìa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khoá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trong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an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toàn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cháy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nổ</a:t>
            </a:r>
            <a:endParaRPr lang="en-US" altLang="ko-KR" sz="28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48;p25">
            <a:extLst>
              <a:ext uri="{FF2B5EF4-FFF2-40B4-BE49-F238E27FC236}">
                <a16:creationId xmlns:a16="http://schemas.microsoft.com/office/drawing/2014/main" id="{3157A53A-AD91-4CE0-9237-F129D6F144D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449;p25">
            <a:extLst>
              <a:ext uri="{FF2B5EF4-FFF2-40B4-BE49-F238E27FC236}">
                <a16:creationId xmlns:a16="http://schemas.microsoft.com/office/drawing/2014/main" id="{BA5F80A5-FF11-4A7A-B178-D44E9FFFD8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50;p25">
            <a:extLst>
              <a:ext uri="{FF2B5EF4-FFF2-40B4-BE49-F238E27FC236}">
                <a16:creationId xmlns:a16="http://schemas.microsoft.com/office/drawing/2014/main" id="{C99DD1B0-E3A0-4897-991F-903AE9DF14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52;p25">
            <a:extLst>
              <a:ext uri="{FF2B5EF4-FFF2-40B4-BE49-F238E27FC236}">
                <a16:creationId xmlns:a16="http://schemas.microsoft.com/office/drawing/2014/main" id="{DB4A19A4-1A26-4124-AB2C-1207918111A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0870"/>
          <a:stretch/>
        </p:blipFill>
        <p:spPr>
          <a:xfrm>
            <a:off x="945129" y="2643245"/>
            <a:ext cx="8243694" cy="2860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5928764-455A-4264-A142-4C338766BA8B}"/>
              </a:ext>
            </a:extLst>
          </p:cNvPr>
          <p:cNvSpPr/>
          <p:nvPr/>
        </p:nvSpPr>
        <p:spPr>
          <a:xfrm>
            <a:off x="1532963" y="4687198"/>
            <a:ext cx="7000100" cy="34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/>
              <a:t>Giáo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dục</a:t>
            </a:r>
            <a:r>
              <a:rPr lang="en-US" altLang="ko-KR" sz="1600" dirty="0"/>
              <a:t> an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phòng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và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chữa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cháy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nền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tảng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của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hạnh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phúc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dân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C70E62-5B10-488C-A128-2E76D5F7C20D}"/>
              </a:ext>
            </a:extLst>
          </p:cNvPr>
          <p:cNvSpPr/>
          <p:nvPr/>
        </p:nvSpPr>
        <p:spPr>
          <a:xfrm>
            <a:off x="168578" y="197668"/>
            <a:ext cx="83644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Hoả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hoạn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túc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xá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0" name="그림 9" descr="그리기, 방이(가) 표시된 사진&#10;&#10;자동 생성된 설명">
            <a:extLst>
              <a:ext uri="{FF2B5EF4-FFF2-40B4-BE49-F238E27FC236}">
                <a16:creationId xmlns:a16="http://schemas.microsoft.com/office/drawing/2014/main" id="{DE9BC924-45F8-4AD3-87D6-D7F7C7A1CF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3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097108" y="2790332"/>
            <a:ext cx="7802963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òng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ổ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chân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bạch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tuộc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9p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Tips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phòng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nổ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liên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11p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671860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kí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túc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xá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1944386" y="129238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 Tập.4 ]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E6CE5B9F-F88F-40DD-BDBA-F005C399F8D7}"/>
              </a:ext>
            </a:extLst>
          </p:cNvPr>
          <p:cNvSpPr/>
          <p:nvPr/>
        </p:nvSpPr>
        <p:spPr>
          <a:xfrm>
            <a:off x="7969624" y="134471"/>
            <a:ext cx="1864658" cy="7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Google Shape;449;p25">
            <a:extLst>
              <a:ext uri="{FF2B5EF4-FFF2-40B4-BE49-F238E27FC236}">
                <a16:creationId xmlns:a16="http://schemas.microsoft.com/office/drawing/2014/main" id="{C99DD93D-C5A9-42E0-8FE9-9862373FEB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12242" y="144720"/>
            <a:ext cx="1432799" cy="7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50;p25">
            <a:extLst>
              <a:ext uri="{FF2B5EF4-FFF2-40B4-BE49-F238E27FC236}">
                <a16:creationId xmlns:a16="http://schemas.microsoft.com/office/drawing/2014/main" id="{6DE56A4D-A11E-43B2-9896-B179E2C2C6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6830" y="200371"/>
            <a:ext cx="1902715" cy="749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20;p14">
            <a:extLst>
              <a:ext uri="{FF2B5EF4-FFF2-40B4-BE49-F238E27FC236}">
                <a16:creationId xmlns:a16="http://schemas.microsoft.com/office/drawing/2014/main" id="{A838D702-274A-4DAF-88FA-ED3DE5DE7AA7}"/>
              </a:ext>
            </a:extLst>
          </p:cNvPr>
          <p:cNvGrpSpPr/>
          <p:nvPr/>
        </p:nvGrpSpPr>
        <p:grpSpPr>
          <a:xfrm>
            <a:off x="1229" y="5674837"/>
            <a:ext cx="4071244" cy="1200629"/>
            <a:chOff x="5717106" y="5611499"/>
            <a:chExt cx="4075614" cy="1192107"/>
          </a:xfrm>
        </p:grpSpPr>
        <p:pic>
          <p:nvPicPr>
            <p:cNvPr id="20" name="Google Shape;121;p14">
              <a:extLst>
                <a:ext uri="{FF2B5EF4-FFF2-40B4-BE49-F238E27FC236}">
                  <a16:creationId xmlns:a16="http://schemas.microsoft.com/office/drawing/2014/main" id="{5EE95323-937E-4C4F-B2F2-D556B26F01B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22;p14">
              <a:extLst>
                <a:ext uri="{FF2B5EF4-FFF2-40B4-BE49-F238E27FC236}">
                  <a16:creationId xmlns:a16="http://schemas.microsoft.com/office/drawing/2014/main" id="{AABF7D96-E790-4023-BBBF-159EC772B31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23;p14">
              <a:extLst>
                <a:ext uri="{FF2B5EF4-FFF2-40B4-BE49-F238E27FC236}">
                  <a16:creationId xmlns:a16="http://schemas.microsoft.com/office/drawing/2014/main" id="{8C042556-7163-419B-B035-5BC8A4E66DD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24;p14">
              <a:extLst>
                <a:ext uri="{FF2B5EF4-FFF2-40B4-BE49-F238E27FC236}">
                  <a16:creationId xmlns:a16="http://schemas.microsoft.com/office/drawing/2014/main" id="{B2D564DD-54B2-4B6D-9ABC-861728FFD76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25;p14">
              <a:extLst>
                <a:ext uri="{FF2B5EF4-FFF2-40B4-BE49-F238E27FC236}">
                  <a16:creationId xmlns:a16="http://schemas.microsoft.com/office/drawing/2014/main" id="{9DF5E0BA-D4ED-42D0-A76C-A6FFBB26AADB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26;p14">
              <a:extLst>
                <a:ext uri="{FF2B5EF4-FFF2-40B4-BE49-F238E27FC236}">
                  <a16:creationId xmlns:a16="http://schemas.microsoft.com/office/drawing/2014/main" id="{0DA1DE95-5848-4B7C-878A-49FAA62863BB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27;p14">
              <a:extLst>
                <a:ext uri="{FF2B5EF4-FFF2-40B4-BE49-F238E27FC236}">
                  <a16:creationId xmlns:a16="http://schemas.microsoft.com/office/drawing/2014/main" id="{AC8AC28E-36E9-4B17-BA37-8C98478467D8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28;p14">
              <a:extLst>
                <a:ext uri="{FF2B5EF4-FFF2-40B4-BE49-F238E27FC236}">
                  <a16:creationId xmlns:a16="http://schemas.microsoft.com/office/drawing/2014/main" id="{3CBCDDC2-669F-4679-A125-2A60FF75D5E9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418216" y="23953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2</a:t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990069" y="22613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lang="en-US"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0" y="1421479"/>
            <a:ext cx="6599700" cy="43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>
            <a:off x="1560575" y="5728267"/>
            <a:ext cx="72985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hoả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hoạn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</a:t>
            </a:r>
            <a:r>
              <a:rPr 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ko-KR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www.nfds.go.kr</a:t>
            </a:r>
            <a:r>
              <a:rPr 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Thống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kê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kí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túc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xá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48;p25">
            <a:extLst>
              <a:ext uri="{FF2B5EF4-FFF2-40B4-BE49-F238E27FC236}">
                <a16:creationId xmlns:a16="http://schemas.microsoft.com/office/drawing/2014/main" id="{B3D514C4-C3C8-41C1-8C78-ACFD032B359A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449;p25">
            <a:extLst>
              <a:ext uri="{FF2B5EF4-FFF2-40B4-BE49-F238E27FC236}">
                <a16:creationId xmlns:a16="http://schemas.microsoft.com/office/drawing/2014/main" id="{9441727E-C8D2-4C06-95BA-4FDBC8024B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50;p25">
            <a:extLst>
              <a:ext uri="{FF2B5EF4-FFF2-40B4-BE49-F238E27FC236}">
                <a16:creationId xmlns:a16="http://schemas.microsoft.com/office/drawing/2014/main" id="{1E2DE290-C605-4712-AEF8-6AF3E77E34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245;p18">
            <a:extLst>
              <a:ext uri="{FF2B5EF4-FFF2-40B4-BE49-F238E27FC236}">
                <a16:creationId xmlns:a16="http://schemas.microsoft.com/office/drawing/2014/main" id="{B01658AE-40C7-454B-AAA9-468DA5E36645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38" name="Google Shape;246;p18">
              <a:extLst>
                <a:ext uri="{FF2B5EF4-FFF2-40B4-BE49-F238E27FC236}">
                  <a16:creationId xmlns:a16="http://schemas.microsoft.com/office/drawing/2014/main" id="{207079CE-5920-4443-B25C-D28D076A6C1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247;p18">
              <a:extLst>
                <a:ext uri="{FF2B5EF4-FFF2-40B4-BE49-F238E27FC236}">
                  <a16:creationId xmlns:a16="http://schemas.microsoft.com/office/drawing/2014/main" id="{96CFF5A6-5D0B-4EC0-B99F-B6D5616CEB7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248;p18">
              <a:extLst>
                <a:ext uri="{FF2B5EF4-FFF2-40B4-BE49-F238E27FC236}">
                  <a16:creationId xmlns:a16="http://schemas.microsoft.com/office/drawing/2014/main" id="{44B6F294-CD68-4447-9CEE-6C13F38B246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249;p18">
              <a:extLst>
                <a:ext uri="{FF2B5EF4-FFF2-40B4-BE49-F238E27FC236}">
                  <a16:creationId xmlns:a16="http://schemas.microsoft.com/office/drawing/2014/main" id="{C8F45725-FD59-4A65-9724-02FDC340CF4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250;p18">
              <a:extLst>
                <a:ext uri="{FF2B5EF4-FFF2-40B4-BE49-F238E27FC236}">
                  <a16:creationId xmlns:a16="http://schemas.microsoft.com/office/drawing/2014/main" id="{AE561D16-71D5-4F68-B954-8C722924DEAF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51;p18">
              <a:extLst>
                <a:ext uri="{FF2B5EF4-FFF2-40B4-BE49-F238E27FC236}">
                  <a16:creationId xmlns:a16="http://schemas.microsoft.com/office/drawing/2014/main" id="{A4FB737C-5BDF-4AE2-8496-C10B4A0FE54D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52;p18">
              <a:extLst>
                <a:ext uri="{FF2B5EF4-FFF2-40B4-BE49-F238E27FC236}">
                  <a16:creationId xmlns:a16="http://schemas.microsoft.com/office/drawing/2014/main" id="{266A6E83-26FA-4244-93ED-4EA8479FDC93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53;p18">
              <a:extLst>
                <a:ext uri="{FF2B5EF4-FFF2-40B4-BE49-F238E27FC236}">
                  <a16:creationId xmlns:a16="http://schemas.microsoft.com/office/drawing/2014/main" id="{88A306C5-B2F5-4FF2-8431-E6A16DF82296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3E90CE-7808-445B-AAE7-F4224B3533E2}"/>
              </a:ext>
            </a:extLst>
          </p:cNvPr>
          <p:cNvSpPr/>
          <p:nvPr/>
        </p:nvSpPr>
        <p:spPr>
          <a:xfrm>
            <a:off x="3290047" y="1271156"/>
            <a:ext cx="3048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F0CFF7A-3082-4C7A-AF23-A02CCA02DA6E}"/>
              </a:ext>
            </a:extLst>
          </p:cNvPr>
          <p:cNvSpPr/>
          <p:nvPr/>
        </p:nvSpPr>
        <p:spPr>
          <a:xfrm>
            <a:off x="4857458" y="1320551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Google Shape;141;p16">
            <a:extLst>
              <a:ext uri="{FF2B5EF4-FFF2-40B4-BE49-F238E27FC236}">
                <a16:creationId xmlns:a16="http://schemas.microsoft.com/office/drawing/2014/main" id="{E7D236BE-0944-4338-B0CA-0F800801DF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454" t="79479" r="48542" b="16331"/>
          <a:stretch/>
        </p:blipFill>
        <p:spPr>
          <a:xfrm>
            <a:off x="4410635" y="5453985"/>
            <a:ext cx="693231" cy="28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46546FFE-942B-4D71-8A85-F4CF155C74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059" t="79389" r="35567" b="16146"/>
          <a:stretch/>
        </p:blipFill>
        <p:spPr>
          <a:xfrm>
            <a:off x="5262282" y="5453985"/>
            <a:ext cx="1125666" cy="30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A753EC9A-3AD6-4272-A9B8-7169BA369EC0}"/>
              </a:ext>
            </a:extLst>
          </p:cNvPr>
          <p:cNvSpPr/>
          <p:nvPr/>
        </p:nvSpPr>
        <p:spPr>
          <a:xfrm>
            <a:off x="4327892" y="5471914"/>
            <a:ext cx="88197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05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ko-KR" sz="1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105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vụ</a:t>
            </a:r>
            <a:r>
              <a:rPr lang="en-US" altLang="ko-KR" sz="1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105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cháy</a:t>
            </a:r>
            <a:endParaRPr lang="en-US" altLang="ko-KR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9151145-30E7-42BB-B5D4-243D927C3AED}"/>
              </a:ext>
            </a:extLst>
          </p:cNvPr>
          <p:cNvSpPr/>
          <p:nvPr/>
        </p:nvSpPr>
        <p:spPr>
          <a:xfrm>
            <a:off x="5209865" y="5468712"/>
            <a:ext cx="1157689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thương vong</a:t>
            </a:r>
            <a:endParaRPr lang="en-US" altLang="ko-KR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271CC282-4660-484C-B60E-E06F0687B2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4974" b="20637"/>
          <a:stretch/>
        </p:blipFill>
        <p:spPr>
          <a:xfrm>
            <a:off x="10967" y="5154803"/>
            <a:ext cx="9897192" cy="3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CF5BDF70-48D0-4C5D-8C94-341AE1D382D8}"/>
              </a:ext>
            </a:extLst>
          </p:cNvPr>
          <p:cNvSpPr/>
          <p:nvPr/>
        </p:nvSpPr>
        <p:spPr>
          <a:xfrm>
            <a:off x="2463749" y="5108162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237BC21-B179-4B9C-87B3-DAB34973DE30}"/>
              </a:ext>
            </a:extLst>
          </p:cNvPr>
          <p:cNvSpPr/>
          <p:nvPr/>
        </p:nvSpPr>
        <p:spPr>
          <a:xfrm>
            <a:off x="4007933" y="5108162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21A84A7-49B2-49F5-A92D-A0EF0DDC9F16}"/>
              </a:ext>
            </a:extLst>
          </p:cNvPr>
          <p:cNvSpPr/>
          <p:nvPr/>
        </p:nvSpPr>
        <p:spPr>
          <a:xfrm>
            <a:off x="5505156" y="5108162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A2EB3AE-D270-44C7-9A4B-BFF7884DCA16}"/>
              </a:ext>
            </a:extLst>
          </p:cNvPr>
          <p:cNvSpPr/>
          <p:nvPr/>
        </p:nvSpPr>
        <p:spPr>
          <a:xfrm>
            <a:off x="7004054" y="5130158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9FB0E52-9E0A-40A2-94E3-AA85D96318F0}"/>
              </a:ext>
            </a:extLst>
          </p:cNvPr>
          <p:cNvSpPr/>
          <p:nvPr/>
        </p:nvSpPr>
        <p:spPr>
          <a:xfrm>
            <a:off x="2699649" y="1320551"/>
            <a:ext cx="4500282" cy="4001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Thống</a:t>
            </a:r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kê</a:t>
            </a:r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vụ</a:t>
            </a:r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cháy</a:t>
            </a:r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</a:t>
            </a:r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túc</a:t>
            </a:r>
            <a:r>
              <a:rPr lang="en-US" altLang="ko-KR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xá</a:t>
            </a:r>
            <a:endParaRPr lang="en-US" altLang="ko-K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3</a:t>
            </a:r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1515035" y="1801906"/>
            <a:ext cx="3191436" cy="4049005"/>
            <a:chOff x="1515035" y="1801906"/>
            <a:chExt cx="3191436" cy="4049005"/>
          </a:xfrm>
        </p:grpSpPr>
        <p:sp>
          <p:nvSpPr>
            <p:cNvPr id="168" name="Google Shape;168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9" name="Google Shape;169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" name="Google Shape;170;p17"/>
            <p:cNvSpPr txBox="1"/>
            <p:nvPr/>
          </p:nvSpPr>
          <p:spPr>
            <a:xfrm>
              <a:off x="1613646" y="1948174"/>
              <a:ext cx="2948495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Hoả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hoạn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ở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kí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túc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xá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Cheong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Joo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Người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lao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động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50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tuổi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</a:t>
              </a:r>
              <a:r>
                <a:rPr lang="ko-KR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đời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1730188" y="3119717"/>
              <a:ext cx="2761129" cy="189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Hoả hoạn xảy ra ở kí túc xá một công ty ở tỉnh Cheong Buk thành phố Cheong Joo khiế ông A(59) qua đời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Ông A qua đời do điện giật.6 công nhân khác do kịp thời lánh nạn nên không có thêm thương vong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ko-K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Thời báo Joseon 18.8.22.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5117804" y="1801906"/>
            <a:ext cx="3191436" cy="4049005"/>
            <a:chOff x="1515035" y="1801906"/>
            <a:chExt cx="3191436" cy="4049005"/>
          </a:xfrm>
        </p:grpSpPr>
        <p:sp>
          <p:nvSpPr>
            <p:cNvPr id="174" name="Google Shape;174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17"/>
            <p:cNvSpPr txBox="1"/>
            <p:nvPr/>
          </p:nvSpPr>
          <p:spPr>
            <a:xfrm>
              <a:off x="1824329" y="1862584"/>
              <a:ext cx="2537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ko-KR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‘1 tàn thuốc lá’ Hoả hoạn trong đêm tại tầng 9 </a:t>
              </a:r>
              <a:br>
                <a:rPr lang="ko-KR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ko-KR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đại học Bukyung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1712276" y="2924879"/>
              <a:ext cx="2761200" cy="20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Tại khu campus Daemyung của trường ĐH Bukyung ở quận Nam Busan,hoả hoạn xảy ra ở hành lang tầng 9 kí túc xá tổng hợp Heangbok khiến hàng trăm người phải sơ tán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ko-KR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Có tin cho rằng lý do hoả hoạn là do anh A(21) vứt tàn thuốc chưa tắt hẳn vào túi giấy sau khi đi mua sắm về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ko-K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Thời báo Kyung Hang 18.2.9.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448;p25">
            <a:extLst>
              <a:ext uri="{FF2B5EF4-FFF2-40B4-BE49-F238E27FC236}">
                <a16:creationId xmlns:a16="http://schemas.microsoft.com/office/drawing/2014/main" id="{BC423095-7538-4064-83FF-CD047BF734CE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449;p25">
            <a:extLst>
              <a:ext uri="{FF2B5EF4-FFF2-40B4-BE49-F238E27FC236}">
                <a16:creationId xmlns:a16="http://schemas.microsoft.com/office/drawing/2014/main" id="{E1DF4C11-D342-4434-A49A-880B2B7EB8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50;p25">
            <a:extLst>
              <a:ext uri="{FF2B5EF4-FFF2-40B4-BE49-F238E27FC236}">
                <a16:creationId xmlns:a16="http://schemas.microsoft.com/office/drawing/2014/main" id="{107D96FF-3BFD-4DAF-98CB-7585082B6E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245;p18">
            <a:extLst>
              <a:ext uri="{FF2B5EF4-FFF2-40B4-BE49-F238E27FC236}">
                <a16:creationId xmlns:a16="http://schemas.microsoft.com/office/drawing/2014/main" id="{E88F4890-8A9F-4531-A350-484DF831852A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39" name="Google Shape;246;p18">
              <a:extLst>
                <a:ext uri="{FF2B5EF4-FFF2-40B4-BE49-F238E27FC236}">
                  <a16:creationId xmlns:a16="http://schemas.microsoft.com/office/drawing/2014/main" id="{76A84111-55B9-4C20-B84A-7E32A299FC2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247;p18">
              <a:extLst>
                <a:ext uri="{FF2B5EF4-FFF2-40B4-BE49-F238E27FC236}">
                  <a16:creationId xmlns:a16="http://schemas.microsoft.com/office/drawing/2014/main" id="{A697B329-A35E-402E-A2DA-99D22439DAC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248;p18">
              <a:extLst>
                <a:ext uri="{FF2B5EF4-FFF2-40B4-BE49-F238E27FC236}">
                  <a16:creationId xmlns:a16="http://schemas.microsoft.com/office/drawing/2014/main" id="{4726BBC0-FE79-47B2-8679-59240AE22A4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249;p18">
              <a:extLst>
                <a:ext uri="{FF2B5EF4-FFF2-40B4-BE49-F238E27FC236}">
                  <a16:creationId xmlns:a16="http://schemas.microsoft.com/office/drawing/2014/main" id="{4873B9B7-ED3E-469A-A326-753E4D8677B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250;p18">
              <a:extLst>
                <a:ext uri="{FF2B5EF4-FFF2-40B4-BE49-F238E27FC236}">
                  <a16:creationId xmlns:a16="http://schemas.microsoft.com/office/drawing/2014/main" id="{4AC612C4-2FA1-4F18-ADF8-639B8FC318A6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51;p18">
              <a:extLst>
                <a:ext uri="{FF2B5EF4-FFF2-40B4-BE49-F238E27FC236}">
                  <a16:creationId xmlns:a16="http://schemas.microsoft.com/office/drawing/2014/main" id="{89DFF757-1D93-4AFA-A19B-04B667F583F1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52;p18">
              <a:extLst>
                <a:ext uri="{FF2B5EF4-FFF2-40B4-BE49-F238E27FC236}">
                  <a16:creationId xmlns:a16="http://schemas.microsoft.com/office/drawing/2014/main" id="{B14F93F3-3C24-422B-8E45-76F77C9FB6F3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53;p18">
              <a:extLst>
                <a:ext uri="{FF2B5EF4-FFF2-40B4-BE49-F238E27FC236}">
                  <a16:creationId xmlns:a16="http://schemas.microsoft.com/office/drawing/2014/main" id="{DE6AE9D1-84A7-4707-AEB3-2D4E1ED1C0CC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142;p16">
            <a:extLst>
              <a:ext uri="{FF2B5EF4-FFF2-40B4-BE49-F238E27FC236}">
                <a16:creationId xmlns:a16="http://schemas.microsoft.com/office/drawing/2014/main" id="{DA943EF9-4F55-4CCE-AFFD-63DACAC16C0D}"/>
              </a:ext>
            </a:extLst>
          </p:cNvPr>
          <p:cNvSpPr/>
          <p:nvPr/>
        </p:nvSpPr>
        <p:spPr>
          <a:xfrm>
            <a:off x="418216" y="23953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;p16">
            <a:extLst>
              <a:ext uri="{FF2B5EF4-FFF2-40B4-BE49-F238E27FC236}">
                <a16:creationId xmlns:a16="http://schemas.microsoft.com/office/drawing/2014/main" id="{E71BB821-5B7D-435B-A0CA-73A158AF5718}"/>
              </a:ext>
            </a:extLst>
          </p:cNvPr>
          <p:cNvSpPr/>
          <p:nvPr/>
        </p:nvSpPr>
        <p:spPr>
          <a:xfrm>
            <a:off x="990069" y="22613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1123" y="1777643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8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186" name="Google Shape;186;p18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18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90" name="Google Shape;190;p18"/>
          <p:cNvGrpSpPr/>
          <p:nvPr/>
        </p:nvGrpSpPr>
        <p:grpSpPr>
          <a:xfrm>
            <a:off x="1133082" y="4788688"/>
            <a:ext cx="5070874" cy="1569660"/>
            <a:chOff x="1305089" y="5188280"/>
            <a:chExt cx="4624400" cy="1408591"/>
          </a:xfrm>
        </p:grpSpPr>
        <p:sp>
          <p:nvSpPr>
            <p:cNvPr id="191" name="Google Shape;191;p18"/>
            <p:cNvSpPr/>
            <p:nvPr/>
          </p:nvSpPr>
          <p:spPr>
            <a:xfrm rot="10800000" flipH="1">
              <a:off x="3041676" y="5188280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" name="Google Shape;192;p18"/>
            <p:cNvGrpSpPr/>
            <p:nvPr/>
          </p:nvGrpSpPr>
          <p:grpSpPr>
            <a:xfrm>
              <a:off x="1305089" y="6120138"/>
              <a:ext cx="4624400" cy="8598"/>
              <a:chOff x="1305089" y="6120138"/>
              <a:chExt cx="4624400" cy="8598"/>
            </a:xfrm>
          </p:grpSpPr>
          <p:cxnSp>
            <p:nvCxnSpPr>
              <p:cNvPr id="193" name="Google Shape;193;p18"/>
              <p:cNvCxnSpPr/>
              <p:nvPr/>
            </p:nvCxnSpPr>
            <p:spPr>
              <a:xfrm>
                <a:off x="1305089" y="612873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8"/>
              <p:cNvCxnSpPr/>
              <p:nvPr/>
            </p:nvCxnSpPr>
            <p:spPr>
              <a:xfrm>
                <a:off x="4000994" y="6120138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4</a:t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868977" y="2075452"/>
            <a:ext cx="571290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Đa số hoả hoạn xảy ra trong kí túc xá thường liên quan đến điện</a:t>
            </a:r>
            <a:endParaRPr sz="14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Phát nhiệt do sử dụng quá điện dung cho phép,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 tải do sử dụng ổ cắm bạch tuộc đa năng,để những vật dễ bắt điện xung quanh nguồn điện đều có thể gây ra hoả hoạn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Đặc biệt với lao động nước ngoài,kí túc xá thường ở những nơi điều kiện an toàn cháy nổ còn kém như container hay Pano nên nếu xảy ra hoả hoạn chắc chắc sẽ có nhiều thương tích về người.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48;p25">
            <a:extLst>
              <a:ext uri="{FF2B5EF4-FFF2-40B4-BE49-F238E27FC236}">
                <a16:creationId xmlns:a16="http://schemas.microsoft.com/office/drawing/2014/main" id="{2A7B230F-3C68-4B91-8A69-28FB716BE19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449;p25">
            <a:extLst>
              <a:ext uri="{FF2B5EF4-FFF2-40B4-BE49-F238E27FC236}">
                <a16:creationId xmlns:a16="http://schemas.microsoft.com/office/drawing/2014/main" id="{83EB2B64-DF3A-4102-9481-6D6F1C66DD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50;p25">
            <a:extLst>
              <a:ext uri="{FF2B5EF4-FFF2-40B4-BE49-F238E27FC236}">
                <a16:creationId xmlns:a16="http://schemas.microsoft.com/office/drawing/2014/main" id="{EDD90349-A776-4E6B-ABF3-A6A29DB1D5D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245;p18">
            <a:extLst>
              <a:ext uri="{FF2B5EF4-FFF2-40B4-BE49-F238E27FC236}">
                <a16:creationId xmlns:a16="http://schemas.microsoft.com/office/drawing/2014/main" id="{4C22037A-4856-4294-B583-4423400DF9BB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39" name="Google Shape;246;p18">
              <a:extLst>
                <a:ext uri="{FF2B5EF4-FFF2-40B4-BE49-F238E27FC236}">
                  <a16:creationId xmlns:a16="http://schemas.microsoft.com/office/drawing/2014/main" id="{26D95ED1-F1EB-4718-BB8C-7D25799B1C1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247;p18">
              <a:extLst>
                <a:ext uri="{FF2B5EF4-FFF2-40B4-BE49-F238E27FC236}">
                  <a16:creationId xmlns:a16="http://schemas.microsoft.com/office/drawing/2014/main" id="{CD88FDDB-C3A9-411D-B26A-E73787D8667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248;p18">
              <a:extLst>
                <a:ext uri="{FF2B5EF4-FFF2-40B4-BE49-F238E27FC236}">
                  <a16:creationId xmlns:a16="http://schemas.microsoft.com/office/drawing/2014/main" id="{F625FCB0-737C-4BC0-A5F8-23A6B35CC9FE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249;p18">
              <a:extLst>
                <a:ext uri="{FF2B5EF4-FFF2-40B4-BE49-F238E27FC236}">
                  <a16:creationId xmlns:a16="http://schemas.microsoft.com/office/drawing/2014/main" id="{E000EF35-697D-4716-A8C0-2B5874D71C2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250;p18">
              <a:extLst>
                <a:ext uri="{FF2B5EF4-FFF2-40B4-BE49-F238E27FC236}">
                  <a16:creationId xmlns:a16="http://schemas.microsoft.com/office/drawing/2014/main" id="{B8EFCAB9-8329-42A4-B5FA-CC51A38F1C9E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51;p18">
              <a:extLst>
                <a:ext uri="{FF2B5EF4-FFF2-40B4-BE49-F238E27FC236}">
                  <a16:creationId xmlns:a16="http://schemas.microsoft.com/office/drawing/2014/main" id="{EA0ADC2D-A28F-434C-B1CF-8CB12CDBF55E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52;p18">
              <a:extLst>
                <a:ext uri="{FF2B5EF4-FFF2-40B4-BE49-F238E27FC236}">
                  <a16:creationId xmlns:a16="http://schemas.microsoft.com/office/drawing/2014/main" id="{60349810-4A66-4F7B-B5A2-6E0E4839397D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53;p18">
              <a:extLst>
                <a:ext uri="{FF2B5EF4-FFF2-40B4-BE49-F238E27FC236}">
                  <a16:creationId xmlns:a16="http://schemas.microsoft.com/office/drawing/2014/main" id="{98CEBF27-D6AD-4D9E-91BD-169E9822D5CE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142;p16">
            <a:extLst>
              <a:ext uri="{FF2B5EF4-FFF2-40B4-BE49-F238E27FC236}">
                <a16:creationId xmlns:a16="http://schemas.microsoft.com/office/drawing/2014/main" id="{080C6300-7E92-4B7F-9B5D-3CE3FC6DF4C1}"/>
              </a:ext>
            </a:extLst>
          </p:cNvPr>
          <p:cNvSpPr/>
          <p:nvPr/>
        </p:nvSpPr>
        <p:spPr>
          <a:xfrm>
            <a:off x="418216" y="23953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44;p16">
            <a:extLst>
              <a:ext uri="{FF2B5EF4-FFF2-40B4-BE49-F238E27FC236}">
                <a16:creationId xmlns:a16="http://schemas.microsoft.com/office/drawing/2014/main" id="{1DA035F5-3AFA-4E3A-B73D-57E4DD1A706A}"/>
              </a:ext>
            </a:extLst>
          </p:cNvPr>
          <p:cNvSpPr/>
          <p:nvPr/>
        </p:nvSpPr>
        <p:spPr>
          <a:xfrm>
            <a:off x="990069" y="22613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5</a:t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4674475" y="1595304"/>
            <a:ext cx="495825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o-K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 dung đúng chuẩn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Mỗi một thiết bị điện hay dây điện đều co một dung tích điện nhất dịnh được quy định để có thể sử dụng an toàn</a:t>
            </a:r>
            <a:br>
              <a:rPr lang="ko-K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416" y="1489598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416" y="3825512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2" name="Google Shape;222;p19"/>
          <p:cNvSpPr/>
          <p:nvPr/>
        </p:nvSpPr>
        <p:spPr>
          <a:xfrm>
            <a:off x="4674475" y="3848264"/>
            <a:ext cx="5104885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siêu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Lượng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vượt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tiêu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chuẩn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phép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chảy,vỏ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bọc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biến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dạng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48;p25">
            <a:extLst>
              <a:ext uri="{FF2B5EF4-FFF2-40B4-BE49-F238E27FC236}">
                <a16:creationId xmlns:a16="http://schemas.microsoft.com/office/drawing/2014/main" id="{A5E6F750-7AD5-4D6C-93ED-CB98CA1A8A8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49;p25">
            <a:extLst>
              <a:ext uri="{FF2B5EF4-FFF2-40B4-BE49-F238E27FC236}">
                <a16:creationId xmlns:a16="http://schemas.microsoft.com/office/drawing/2014/main" id="{C0ACF0E8-60EE-4AD1-A845-43D964CA72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50;p25">
            <a:extLst>
              <a:ext uri="{FF2B5EF4-FFF2-40B4-BE49-F238E27FC236}">
                <a16:creationId xmlns:a16="http://schemas.microsoft.com/office/drawing/2014/main" id="{2D33B4DE-1C2A-4A19-889C-D732D7DF67A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245;p18">
            <a:extLst>
              <a:ext uri="{FF2B5EF4-FFF2-40B4-BE49-F238E27FC236}">
                <a16:creationId xmlns:a16="http://schemas.microsoft.com/office/drawing/2014/main" id="{1CD8FAD3-225A-4482-826F-1A8EF93CC282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31" name="Google Shape;246;p18">
              <a:extLst>
                <a:ext uri="{FF2B5EF4-FFF2-40B4-BE49-F238E27FC236}">
                  <a16:creationId xmlns:a16="http://schemas.microsoft.com/office/drawing/2014/main" id="{8D03DFA0-EBBA-4707-A2FC-FF9C6A16FDF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247;p18">
              <a:extLst>
                <a:ext uri="{FF2B5EF4-FFF2-40B4-BE49-F238E27FC236}">
                  <a16:creationId xmlns:a16="http://schemas.microsoft.com/office/drawing/2014/main" id="{937C6075-C31D-449E-957D-6F9901DE32D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248;p18">
              <a:extLst>
                <a:ext uri="{FF2B5EF4-FFF2-40B4-BE49-F238E27FC236}">
                  <a16:creationId xmlns:a16="http://schemas.microsoft.com/office/drawing/2014/main" id="{06045D83-C160-4C39-98DC-BADCC0C4534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249;p18">
              <a:extLst>
                <a:ext uri="{FF2B5EF4-FFF2-40B4-BE49-F238E27FC236}">
                  <a16:creationId xmlns:a16="http://schemas.microsoft.com/office/drawing/2014/main" id="{B0DD3B1B-4E9F-4029-AEEA-11626EA69296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FAE8B55B-576C-4DB5-8CEA-6CC89AE46088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0D0BA7B-21BA-4C1C-A8FA-C7130D495C29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52;p18">
              <a:extLst>
                <a:ext uri="{FF2B5EF4-FFF2-40B4-BE49-F238E27FC236}">
                  <a16:creationId xmlns:a16="http://schemas.microsoft.com/office/drawing/2014/main" id="{3DC3FCFB-6FB1-4591-A678-E6494FD84954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53;p18">
              <a:extLst>
                <a:ext uri="{FF2B5EF4-FFF2-40B4-BE49-F238E27FC236}">
                  <a16:creationId xmlns:a16="http://schemas.microsoft.com/office/drawing/2014/main" id="{FED8D707-FD6B-4604-BB70-277849A31C61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다이아몬드 38">
            <a:extLst>
              <a:ext uri="{FF2B5EF4-FFF2-40B4-BE49-F238E27FC236}">
                <a16:creationId xmlns:a16="http://schemas.microsoft.com/office/drawing/2014/main" id="{B29C4651-68E5-48D0-92FA-ABD8BCEE14FA}"/>
              </a:ext>
            </a:extLst>
          </p:cNvPr>
          <p:cNvSpPr/>
          <p:nvPr/>
        </p:nvSpPr>
        <p:spPr>
          <a:xfrm>
            <a:off x="4725134" y="1790850"/>
            <a:ext cx="183730" cy="18373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39">
            <a:extLst>
              <a:ext uri="{FF2B5EF4-FFF2-40B4-BE49-F238E27FC236}">
                <a16:creationId xmlns:a16="http://schemas.microsoft.com/office/drawing/2014/main" id="{63A8A189-35D1-4E1C-B842-B099B1412DB1}"/>
              </a:ext>
            </a:extLst>
          </p:cNvPr>
          <p:cNvSpPr/>
          <p:nvPr/>
        </p:nvSpPr>
        <p:spPr>
          <a:xfrm>
            <a:off x="4725134" y="4049829"/>
            <a:ext cx="183730" cy="18373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Google Shape;142;p16">
            <a:extLst>
              <a:ext uri="{FF2B5EF4-FFF2-40B4-BE49-F238E27FC236}">
                <a16:creationId xmlns:a16="http://schemas.microsoft.com/office/drawing/2014/main" id="{B0255172-D8F5-4790-9895-E51E9198BF5E}"/>
              </a:ext>
            </a:extLst>
          </p:cNvPr>
          <p:cNvSpPr/>
          <p:nvPr/>
        </p:nvSpPr>
        <p:spPr>
          <a:xfrm>
            <a:off x="418216" y="23953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4;p16">
            <a:extLst>
              <a:ext uri="{FF2B5EF4-FFF2-40B4-BE49-F238E27FC236}">
                <a16:creationId xmlns:a16="http://schemas.microsoft.com/office/drawing/2014/main" id="{78762D3A-3A1E-46DB-AFA0-24E6CDFE363C}"/>
              </a:ext>
            </a:extLst>
          </p:cNvPr>
          <p:cNvSpPr/>
          <p:nvPr/>
        </p:nvSpPr>
        <p:spPr>
          <a:xfrm>
            <a:off x="990069" y="22613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6</a:t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1730027" y="1234950"/>
            <a:ext cx="55239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316" y="2439452"/>
            <a:ext cx="3595950" cy="251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9" name="Google Shape;239;p20"/>
          <p:cNvSpPr/>
          <p:nvPr/>
        </p:nvSpPr>
        <p:spPr>
          <a:xfrm>
            <a:off x="4788343" y="2235862"/>
            <a:ext cx="453042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alt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ko-KR" sz="20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ổ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chân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alt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vượt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phép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nguồn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2494084" y="5402500"/>
            <a:ext cx="512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ko-K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ko-K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xảy</a:t>
            </a:r>
            <a:r>
              <a:rPr lang="ko-K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48;p25">
            <a:extLst>
              <a:ext uri="{FF2B5EF4-FFF2-40B4-BE49-F238E27FC236}">
                <a16:creationId xmlns:a16="http://schemas.microsoft.com/office/drawing/2014/main" id="{EB0BDF6B-3320-458E-AEAA-4C6B56C4924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49;p25">
            <a:extLst>
              <a:ext uri="{FF2B5EF4-FFF2-40B4-BE49-F238E27FC236}">
                <a16:creationId xmlns:a16="http://schemas.microsoft.com/office/drawing/2014/main" id="{E492C233-1ACB-4CC8-8472-89EA208EC4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50;p25">
            <a:extLst>
              <a:ext uri="{FF2B5EF4-FFF2-40B4-BE49-F238E27FC236}">
                <a16:creationId xmlns:a16="http://schemas.microsoft.com/office/drawing/2014/main" id="{3CFC2EAC-DD8D-49FD-A194-F2A3683AC5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245;p18">
            <a:extLst>
              <a:ext uri="{FF2B5EF4-FFF2-40B4-BE49-F238E27FC236}">
                <a16:creationId xmlns:a16="http://schemas.microsoft.com/office/drawing/2014/main" id="{1EF02A6B-0793-4D2A-A7E9-D20E92B4B981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34" name="Google Shape;246;p18">
              <a:extLst>
                <a:ext uri="{FF2B5EF4-FFF2-40B4-BE49-F238E27FC236}">
                  <a16:creationId xmlns:a16="http://schemas.microsoft.com/office/drawing/2014/main" id="{8A0927A5-0EB4-48E8-9295-2D49F802A76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247;p18">
              <a:extLst>
                <a:ext uri="{FF2B5EF4-FFF2-40B4-BE49-F238E27FC236}">
                  <a16:creationId xmlns:a16="http://schemas.microsoft.com/office/drawing/2014/main" id="{EE51CDF7-98D6-4C99-A9B6-1ACE3CB5ADE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248;p18">
              <a:extLst>
                <a:ext uri="{FF2B5EF4-FFF2-40B4-BE49-F238E27FC236}">
                  <a16:creationId xmlns:a16="http://schemas.microsoft.com/office/drawing/2014/main" id="{AA4582F1-C4E4-40CF-AEC5-FBD5903678C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49;p18">
              <a:extLst>
                <a:ext uri="{FF2B5EF4-FFF2-40B4-BE49-F238E27FC236}">
                  <a16:creationId xmlns:a16="http://schemas.microsoft.com/office/drawing/2014/main" id="{DF02B0B2-EAF0-455F-BEF4-5417B4EFFCA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250;p18">
              <a:extLst>
                <a:ext uri="{FF2B5EF4-FFF2-40B4-BE49-F238E27FC236}">
                  <a16:creationId xmlns:a16="http://schemas.microsoft.com/office/drawing/2014/main" id="{541A0A26-46CE-4E39-9CAE-D3DD8B7782D6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51;p18">
              <a:extLst>
                <a:ext uri="{FF2B5EF4-FFF2-40B4-BE49-F238E27FC236}">
                  <a16:creationId xmlns:a16="http://schemas.microsoft.com/office/drawing/2014/main" id="{B5F484D2-5F50-4A5D-A5DB-CC96CE78663B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52;p18">
              <a:extLst>
                <a:ext uri="{FF2B5EF4-FFF2-40B4-BE49-F238E27FC236}">
                  <a16:creationId xmlns:a16="http://schemas.microsoft.com/office/drawing/2014/main" id="{45A0F631-C797-4E53-A609-F610412C0FCE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53;p18">
              <a:extLst>
                <a:ext uri="{FF2B5EF4-FFF2-40B4-BE49-F238E27FC236}">
                  <a16:creationId xmlns:a16="http://schemas.microsoft.com/office/drawing/2014/main" id="{DB9ED522-32F5-48FA-BA0D-32CA880CD780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142;p16">
            <a:extLst>
              <a:ext uri="{FF2B5EF4-FFF2-40B4-BE49-F238E27FC236}">
                <a16:creationId xmlns:a16="http://schemas.microsoft.com/office/drawing/2014/main" id="{3D39335B-EF87-4B1F-B354-D0DA4B447A7C}"/>
              </a:ext>
            </a:extLst>
          </p:cNvPr>
          <p:cNvSpPr/>
          <p:nvPr/>
        </p:nvSpPr>
        <p:spPr>
          <a:xfrm>
            <a:off x="418216" y="23953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4;p16">
            <a:extLst>
              <a:ext uri="{FF2B5EF4-FFF2-40B4-BE49-F238E27FC236}">
                <a16:creationId xmlns:a16="http://schemas.microsoft.com/office/drawing/2014/main" id="{C7AB3063-D100-4216-BF72-DD2005DAC284}"/>
              </a:ext>
            </a:extLst>
          </p:cNvPr>
          <p:cNvSpPr/>
          <p:nvPr/>
        </p:nvSpPr>
        <p:spPr>
          <a:xfrm>
            <a:off x="990069" y="22613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F042E0F-85A2-4222-A249-42876588BB68}"/>
              </a:ext>
            </a:extLst>
          </p:cNvPr>
          <p:cNvSpPr/>
          <p:nvPr/>
        </p:nvSpPr>
        <p:spPr>
          <a:xfrm>
            <a:off x="3000948" y="1519181"/>
            <a:ext cx="3897751" cy="387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ổ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7</a:t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5295231" y="2228045"/>
            <a:ext cx="4624858" cy="5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5382681" y="2803000"/>
            <a:ext cx="45201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Cùng nghĩa với chập điện,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 tượng cực âm và dương của mạch điện chạm vào nhau gây phát tia lửa điện ,gây cháy nổ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51" y="2197915"/>
            <a:ext cx="4098385" cy="291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Google Shape;448;p25">
            <a:extLst>
              <a:ext uri="{FF2B5EF4-FFF2-40B4-BE49-F238E27FC236}">
                <a16:creationId xmlns:a16="http://schemas.microsoft.com/office/drawing/2014/main" id="{E801F957-41B3-452F-9507-D20D30A1602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449;p25">
            <a:extLst>
              <a:ext uri="{FF2B5EF4-FFF2-40B4-BE49-F238E27FC236}">
                <a16:creationId xmlns:a16="http://schemas.microsoft.com/office/drawing/2014/main" id="{86702F5D-487A-4870-A088-22FF7FDDE5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50;p25">
            <a:extLst>
              <a:ext uri="{FF2B5EF4-FFF2-40B4-BE49-F238E27FC236}">
                <a16:creationId xmlns:a16="http://schemas.microsoft.com/office/drawing/2014/main" id="{6BB71516-3579-448B-9EA4-781226A025E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45;p18">
            <a:extLst>
              <a:ext uri="{FF2B5EF4-FFF2-40B4-BE49-F238E27FC236}">
                <a16:creationId xmlns:a16="http://schemas.microsoft.com/office/drawing/2014/main" id="{7C04C91C-81B2-4EFC-A9EE-E0F58B52627B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30" name="Google Shape;246;p18">
              <a:extLst>
                <a:ext uri="{FF2B5EF4-FFF2-40B4-BE49-F238E27FC236}">
                  <a16:creationId xmlns:a16="http://schemas.microsoft.com/office/drawing/2014/main" id="{11F1238F-E97E-4A13-9EC1-BF47A81BC83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247;p18">
              <a:extLst>
                <a:ext uri="{FF2B5EF4-FFF2-40B4-BE49-F238E27FC236}">
                  <a16:creationId xmlns:a16="http://schemas.microsoft.com/office/drawing/2014/main" id="{90497B7A-86BD-4EBE-83C4-729147CA5D1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248;p18">
              <a:extLst>
                <a:ext uri="{FF2B5EF4-FFF2-40B4-BE49-F238E27FC236}">
                  <a16:creationId xmlns:a16="http://schemas.microsoft.com/office/drawing/2014/main" id="{3C3D660E-1217-42EF-8C12-518D0196C2E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249;p18">
              <a:extLst>
                <a:ext uri="{FF2B5EF4-FFF2-40B4-BE49-F238E27FC236}">
                  <a16:creationId xmlns:a16="http://schemas.microsoft.com/office/drawing/2014/main" id="{9CDEFDEF-7840-4B41-8EB1-0296C15C9AE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250;p18">
              <a:extLst>
                <a:ext uri="{FF2B5EF4-FFF2-40B4-BE49-F238E27FC236}">
                  <a16:creationId xmlns:a16="http://schemas.microsoft.com/office/drawing/2014/main" id="{21A66864-9D5A-4EA4-A4B3-BB32AB99D53E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51;p18">
              <a:extLst>
                <a:ext uri="{FF2B5EF4-FFF2-40B4-BE49-F238E27FC236}">
                  <a16:creationId xmlns:a16="http://schemas.microsoft.com/office/drawing/2014/main" id="{854DCFE9-46E0-4853-933D-4783E038E0FC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52;p18">
              <a:extLst>
                <a:ext uri="{FF2B5EF4-FFF2-40B4-BE49-F238E27FC236}">
                  <a16:creationId xmlns:a16="http://schemas.microsoft.com/office/drawing/2014/main" id="{3BC06FAD-1400-4E9D-BA13-408420EBA6CC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53;p18">
              <a:extLst>
                <a:ext uri="{FF2B5EF4-FFF2-40B4-BE49-F238E27FC236}">
                  <a16:creationId xmlns:a16="http://schemas.microsoft.com/office/drawing/2014/main" id="{56A08636-E138-4786-B9A5-C9AE9207A8B9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142;p16">
            <a:extLst>
              <a:ext uri="{FF2B5EF4-FFF2-40B4-BE49-F238E27FC236}">
                <a16:creationId xmlns:a16="http://schemas.microsoft.com/office/drawing/2014/main" id="{22518DC8-922E-405F-85E2-74EA4CD5DA2D}"/>
              </a:ext>
            </a:extLst>
          </p:cNvPr>
          <p:cNvSpPr/>
          <p:nvPr/>
        </p:nvSpPr>
        <p:spPr>
          <a:xfrm>
            <a:off x="418216" y="23953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44;p16">
            <a:extLst>
              <a:ext uri="{FF2B5EF4-FFF2-40B4-BE49-F238E27FC236}">
                <a16:creationId xmlns:a16="http://schemas.microsoft.com/office/drawing/2014/main" id="{B02FFD29-E80E-4D09-8BF8-47A937DCA486}"/>
              </a:ext>
            </a:extLst>
          </p:cNvPr>
          <p:cNvSpPr/>
          <p:nvPr/>
        </p:nvSpPr>
        <p:spPr>
          <a:xfrm>
            <a:off x="990069" y="22613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A83F9C7-1053-4815-9E11-CC4025357518}"/>
              </a:ext>
            </a:extLst>
          </p:cNvPr>
          <p:cNvSpPr/>
          <p:nvPr/>
        </p:nvSpPr>
        <p:spPr>
          <a:xfrm>
            <a:off x="5231992" y="2330824"/>
            <a:ext cx="2343942" cy="364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ngắn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BCEDA2B6-CF8D-4764-88C9-80B691ECEE17}"/>
              </a:ext>
            </a:extLst>
          </p:cNvPr>
          <p:cNvSpPr/>
          <p:nvPr/>
        </p:nvSpPr>
        <p:spPr>
          <a:xfrm>
            <a:off x="5225184" y="299259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o-KR"/>
              <a:t>8</a:t>
            </a:r>
            <a:endParaRPr/>
          </a:p>
        </p:txBody>
      </p:sp>
      <p:sp>
        <p:nvSpPr>
          <p:cNvPr id="271" name="Google Shape;271;p22"/>
          <p:cNvSpPr/>
          <p:nvPr/>
        </p:nvSpPr>
        <p:spPr>
          <a:xfrm>
            <a:off x="5183245" y="2096125"/>
            <a:ext cx="2794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5339233" y="2662400"/>
            <a:ext cx="4378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tượng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vật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bắt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bên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ngoài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77" y="1986350"/>
            <a:ext cx="4055172" cy="317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Google Shape;448;p25">
            <a:extLst>
              <a:ext uri="{FF2B5EF4-FFF2-40B4-BE49-F238E27FC236}">
                <a16:creationId xmlns:a16="http://schemas.microsoft.com/office/drawing/2014/main" id="{B1872B37-ACEB-40D8-9649-7C71BB9FD58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449;p25">
            <a:extLst>
              <a:ext uri="{FF2B5EF4-FFF2-40B4-BE49-F238E27FC236}">
                <a16:creationId xmlns:a16="http://schemas.microsoft.com/office/drawing/2014/main" id="{41904F05-2A5A-48BF-BC6D-737F64D238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50;p25">
            <a:extLst>
              <a:ext uri="{FF2B5EF4-FFF2-40B4-BE49-F238E27FC236}">
                <a16:creationId xmlns:a16="http://schemas.microsoft.com/office/drawing/2014/main" id="{01621A96-150F-4059-8E9D-EFFF8C64FDE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45;p18">
            <a:extLst>
              <a:ext uri="{FF2B5EF4-FFF2-40B4-BE49-F238E27FC236}">
                <a16:creationId xmlns:a16="http://schemas.microsoft.com/office/drawing/2014/main" id="{D0AF9752-DBEB-44BA-B5C3-F03D97BE1118}"/>
              </a:ext>
            </a:extLst>
          </p:cNvPr>
          <p:cNvGrpSpPr/>
          <p:nvPr/>
        </p:nvGrpSpPr>
        <p:grpSpPr>
          <a:xfrm>
            <a:off x="5817439" y="5644480"/>
            <a:ext cx="4071244" cy="1200629"/>
            <a:chOff x="5717106" y="5611499"/>
            <a:chExt cx="4075614" cy="1192107"/>
          </a:xfrm>
        </p:grpSpPr>
        <p:pic>
          <p:nvPicPr>
            <p:cNvPr id="21" name="Google Shape;246;p18">
              <a:extLst>
                <a:ext uri="{FF2B5EF4-FFF2-40B4-BE49-F238E27FC236}">
                  <a16:creationId xmlns:a16="http://schemas.microsoft.com/office/drawing/2014/main" id="{DD8212FE-A1D3-4F6E-929F-D5E228C6D91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47;p18">
              <a:extLst>
                <a:ext uri="{FF2B5EF4-FFF2-40B4-BE49-F238E27FC236}">
                  <a16:creationId xmlns:a16="http://schemas.microsoft.com/office/drawing/2014/main" id="{2E2FBDBB-DA99-43D7-ADCE-24813BF740B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48;p18">
              <a:extLst>
                <a:ext uri="{FF2B5EF4-FFF2-40B4-BE49-F238E27FC236}">
                  <a16:creationId xmlns:a16="http://schemas.microsoft.com/office/drawing/2014/main" id="{68D38F11-3F36-4159-BED1-D3DF6C82B5E3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9;p18">
              <a:extLst>
                <a:ext uri="{FF2B5EF4-FFF2-40B4-BE49-F238E27FC236}">
                  <a16:creationId xmlns:a16="http://schemas.microsoft.com/office/drawing/2014/main" id="{FF2001B6-0D43-4E9A-BFE3-BCC13F53B94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0;p18">
              <a:extLst>
                <a:ext uri="{FF2B5EF4-FFF2-40B4-BE49-F238E27FC236}">
                  <a16:creationId xmlns:a16="http://schemas.microsoft.com/office/drawing/2014/main" id="{7F35DC81-3310-405A-9A3B-BCEA4F44D91C}"/>
                </a:ext>
              </a:extLst>
            </p:cNvPr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1;p18">
              <a:extLst>
                <a:ext uri="{FF2B5EF4-FFF2-40B4-BE49-F238E27FC236}">
                  <a16:creationId xmlns:a16="http://schemas.microsoft.com/office/drawing/2014/main" id="{B24E9667-F2F4-4EAF-A3DD-64E62FBB6159}"/>
                </a:ext>
              </a:extLst>
            </p:cNvPr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2;p18">
              <a:extLst>
                <a:ext uri="{FF2B5EF4-FFF2-40B4-BE49-F238E27FC236}">
                  <a16:creationId xmlns:a16="http://schemas.microsoft.com/office/drawing/2014/main" id="{E6B5EC1B-186C-40D8-8D14-BE0B4C9A3CCB}"/>
                </a:ext>
              </a:extLst>
            </p:cNvPr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3;p18">
              <a:extLst>
                <a:ext uri="{FF2B5EF4-FFF2-40B4-BE49-F238E27FC236}">
                  <a16:creationId xmlns:a16="http://schemas.microsoft.com/office/drawing/2014/main" id="{70C02BA2-4745-4BC7-9D3F-5BE0603BA162}"/>
                </a:ext>
              </a:extLst>
            </p:cNvPr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142;p16">
            <a:extLst>
              <a:ext uri="{FF2B5EF4-FFF2-40B4-BE49-F238E27FC236}">
                <a16:creationId xmlns:a16="http://schemas.microsoft.com/office/drawing/2014/main" id="{AF820A74-5F03-4116-A3B2-EA7F290BC03F}"/>
              </a:ext>
            </a:extLst>
          </p:cNvPr>
          <p:cNvSpPr/>
          <p:nvPr/>
        </p:nvSpPr>
        <p:spPr>
          <a:xfrm>
            <a:off x="418216" y="23953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44;p16">
            <a:extLst>
              <a:ext uri="{FF2B5EF4-FFF2-40B4-BE49-F238E27FC236}">
                <a16:creationId xmlns:a16="http://schemas.microsoft.com/office/drawing/2014/main" id="{6CFD58FF-B251-48D4-A3DB-8A7084E2EDAB}"/>
              </a:ext>
            </a:extLst>
          </p:cNvPr>
          <p:cNvSpPr/>
          <p:nvPr/>
        </p:nvSpPr>
        <p:spPr>
          <a:xfrm>
            <a:off x="990069" y="22613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Dòng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tải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đoản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mạch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839401D-1C5B-4023-A412-5BB046267272}"/>
              </a:ext>
            </a:extLst>
          </p:cNvPr>
          <p:cNvSpPr/>
          <p:nvPr/>
        </p:nvSpPr>
        <p:spPr>
          <a:xfrm>
            <a:off x="5054842" y="2463193"/>
            <a:ext cx="2024379" cy="409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rò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93911B2C-A88C-4A1D-A661-5B938EE47BD2}"/>
              </a:ext>
            </a:extLst>
          </p:cNvPr>
          <p:cNvSpPr/>
          <p:nvPr/>
        </p:nvSpPr>
        <p:spPr>
          <a:xfrm>
            <a:off x="5145876" y="323515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940</Words>
  <Application>Microsoft Office PowerPoint</Application>
  <PresentationFormat>사용자 지정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Calibri</vt:lpstr>
      <vt:lpstr>맑은 고딕</vt:lpstr>
      <vt:lpstr>Stardos Stencil</vt:lpstr>
      <vt:lpstr>맑은 고딕</vt:lpstr>
      <vt:lpstr>Arial</vt:lpstr>
      <vt:lpstr>Arial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park</cp:lastModifiedBy>
  <cp:revision>15</cp:revision>
  <dcterms:modified xsi:type="dcterms:W3CDTF">2020-10-20T13:38:25Z</dcterms:modified>
</cp:coreProperties>
</file>